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61" r:id="rId4"/>
    <p:sldId id="262" r:id="rId5"/>
    <p:sldId id="300" r:id="rId6"/>
    <p:sldId id="302" r:id="rId7"/>
    <p:sldId id="312" r:id="rId8"/>
    <p:sldId id="323" r:id="rId9"/>
    <p:sldId id="304" r:id="rId10"/>
    <p:sldId id="297" r:id="rId11"/>
    <p:sldId id="306" r:id="rId12"/>
    <p:sldId id="307" r:id="rId13"/>
    <p:sldId id="325" r:id="rId14"/>
    <p:sldId id="309" r:id="rId15"/>
    <p:sldId id="316" r:id="rId16"/>
    <p:sldId id="314" r:id="rId17"/>
    <p:sldId id="315" r:id="rId18"/>
    <p:sldId id="317" r:id="rId19"/>
    <p:sldId id="321" r:id="rId20"/>
    <p:sldId id="319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0C9402B-4D4B-4FD0-95D2-35AE70084F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326A92-F00F-4A0E-912E-533CA30263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7" d="100"/>
          <a:sy n="197" d="100"/>
        </p:scale>
        <p:origin x="306" y="150"/>
      </p:cViewPr>
      <p:guideLst>
        <p:guide orient="horz" pos="161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087C2A-798F-64C3-2AAC-6D66908D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35A3CA57-E3E1-AA14-6BE7-7BB7A675912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46C7E881-6BB3-3C09-E11A-4A000CB11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8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431007ba2_0_2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35e18421cc_13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5872B54-FF06-B97A-8A97-3BE2785F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42D51E0A-B711-6A45-EAB0-8A0F83E0785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4204D123-CE83-D998-0F00-949792CAB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1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2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4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avLst/>
                <a:gdLst/>
                <a:ahLst/>
                <a:cxnLst/>
                <a:rect l="l" t="t" r="r" b="b"/>
                <a:pathLst>
                  <a:path w="19046" h="92923" extrusionOk="0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subTitle" idx="1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subTitle" idx="2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3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ubTitle" idx="4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5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8"/>
          <p:cNvSpPr txBox="1">
            <a:spLocks noGrp="1"/>
          </p:cNvSpPr>
          <p:nvPr>
            <p:ph type="subTitle" idx="6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8"/>
          <p:cNvSpPr txBox="1">
            <a:spLocks noGrp="1"/>
          </p:cNvSpPr>
          <p:nvPr>
            <p:ph type="subTitle" idx="7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2" name="Google Shape;472;p18"/>
          <p:cNvSpPr txBox="1">
            <a:spLocks noGrp="1"/>
          </p:cNvSpPr>
          <p:nvPr>
            <p:ph type="subTitle" idx="8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3" name="Google Shape;473;p18"/>
          <p:cNvSpPr txBox="1">
            <a:spLocks noGrp="1"/>
          </p:cNvSpPr>
          <p:nvPr>
            <p:ph type="subTitle" idx="9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4" name="Google Shape;474;p18"/>
          <p:cNvSpPr txBox="1">
            <a:spLocks noGrp="1"/>
          </p:cNvSpPr>
          <p:nvPr>
            <p:ph type="subTitle" idx="13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14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5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77" name="Google Shape;477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78" name="Google Shape;478;p18"/>
            <p:cNvSpPr/>
            <p:nvPr/>
          </p:nvSpPr>
          <p:spPr>
            <a:xfrm rot="-5400000" flipH="1">
              <a:off x="157300" y="26709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5400000" flipH="1">
              <a:off x="42350" y="24235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18"/>
            <p:cNvGrpSpPr/>
            <p:nvPr/>
          </p:nvGrpSpPr>
          <p:grpSpPr>
            <a:xfrm rot="10800000" flipH="1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" name="Google Shape;483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 flipH="1">
              <a:off x="8899964" y="7008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87" name="Google Shape;487;p18"/>
            <p:cNvGrpSpPr/>
            <p:nvPr/>
          </p:nvGrpSpPr>
          <p:grpSpPr>
            <a:xfrm rot="10800000" flipH="1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88" name="Google Shape;488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6" name="Google Shape;496;p18"/>
            <p:cNvSpPr/>
            <p:nvPr/>
          </p:nvSpPr>
          <p:spPr>
            <a:xfrm rot="-5400000" flipH="1">
              <a:off x="-642564" y="4073091"/>
              <a:ext cx="2068124" cy="310088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7" name="Google Shape;497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98" name="Google Shape;498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rot="-5400000" flipH="1">
              <a:off x="399500" y="42238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rot="-5400000" flipH="1">
              <a:off x="99350" y="405013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rot="10800000" flipH="1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rot="5400000" flipH="1">
              <a:off x="2929586" y="46036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rot="10800000" flipH="1">
              <a:off x="8839514" y="33585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rot="10800000" flipH="1">
              <a:off x="-1381309" y="4693337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2777" fill="none" extrusionOk="0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2719" fill="none" extrusionOk="0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miter lim="72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2" h="96592" extrusionOk="0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 txBox="1">
            <a:spLocks noGrp="1"/>
          </p:cNvSpPr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22"/>
          <p:cNvSpPr/>
          <p:nvPr/>
        </p:nvSpPr>
        <p:spPr>
          <a:xfrm rot="5400000">
            <a:off x="8249111" y="175373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22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597" name="Google Shape;597;p22"/>
            <p:cNvGrpSpPr/>
            <p:nvPr/>
          </p:nvGrpSpPr>
          <p:grpSpPr>
            <a:xfrm rot="5400000">
              <a:off x="6576232" y="-80607"/>
              <a:ext cx="247278" cy="1160062"/>
              <a:chOff x="1463894" y="1434556"/>
              <a:chExt cx="247278" cy="1160062"/>
            </a:xfrm>
          </p:grpSpPr>
          <p:sp>
            <p:nvSpPr>
              <p:cNvPr id="598" name="Google Shape;598;p22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2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2" hasCustomPrompt="1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3" hasCustomPrompt="1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4" hasCustomPrompt="1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5" hasCustomPrompt="1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6" hasCustomPrompt="1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8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9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3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4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5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784" fill="none" extrusionOk="0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w="597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rot="5400000" flipH="1">
                <a:off x="7506622" y="10417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avLst/>
              <a:gdLst/>
              <a:ahLst/>
              <a:cxnLst/>
              <a:rect l="l" t="t" r="r" b="b"/>
              <a:pathLst>
                <a:path w="41104" h="135138" extrusionOk="0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4"/>
          <p:cNvSpPr txBox="1">
            <a:spLocks noGrp="1"/>
          </p:cNvSpPr>
          <p:nvPr>
            <p:ph type="subTitle" idx="1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68" name="Google Shape;368;p14"/>
            <p:cNvSpPr/>
            <p:nvPr/>
          </p:nvSpPr>
          <p:spPr>
            <a:xfrm>
              <a:off x="422688" y="131788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8963" y="101773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1" name="Google Shape;371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" name="Google Shape;373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4" name="Google Shape;374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77" name="Google Shape;377;p14"/>
            <p:cNvSpPr/>
            <p:nvPr/>
          </p:nvSpPr>
          <p:spPr>
            <a:xfrm>
              <a:off x="-2218609" y="-174950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8" name="Google Shape;378;p14"/>
            <p:cNvGrpSpPr/>
            <p:nvPr/>
          </p:nvGrpSpPr>
          <p:grpSpPr>
            <a:xfrm rot="-5400000" flipH="1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79" name="Google Shape;379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14"/>
            <p:cNvSpPr/>
            <p:nvPr/>
          </p:nvSpPr>
          <p:spPr>
            <a:xfrm rot="10800000" flipH="1">
              <a:off x="8147148" y="2028637"/>
              <a:ext cx="1521858" cy="631929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8" name="Google Shape;388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5"/>
          <p:cNvSpPr txBox="1">
            <a:spLocks noGrp="1"/>
          </p:cNvSpPr>
          <p:nvPr>
            <p:ph type="subTitle" idx="1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2" name="Google Shape;392;p15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7"/>
          </a:xfrm>
        </p:grpSpPr>
        <p:cxnSp>
          <p:nvCxnSpPr>
            <p:cNvPr id="393" name="Google Shape;393;p15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15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>
            <a:off x="6485555" y="4129788"/>
            <a:ext cx="269696" cy="1209440"/>
            <a:chOff x="6933883" y="3613321"/>
            <a:chExt cx="269696" cy="1209440"/>
          </a:xfrm>
        </p:grpSpPr>
        <p:sp>
          <p:nvSpPr>
            <p:cNvPr id="397" name="Google Shape;397;p1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1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wile.tistory.com/6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suanlab.com/assets/slectures/python/PyShooting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Cascadia Code"/>
                <a:cs typeface="Cascadia Code"/>
              </a:rPr>
              <a:t>프로젝트 최종 발표</a:t>
            </a:r>
            <a:br>
              <a:rPr lang="en-US" altLang="ko-KR" dirty="0">
                <a:latin typeface="Cascadia Code"/>
                <a:cs typeface="Cascadia Code"/>
              </a:rPr>
            </a:br>
            <a:r>
              <a:rPr lang="en-US" altLang="ko-KR" sz="2800" dirty="0">
                <a:latin typeface="Cascadia Code"/>
                <a:cs typeface="Cascadia Code"/>
              </a:rPr>
              <a:t>7</a:t>
            </a:r>
            <a:r>
              <a:rPr lang="ko-KR" altLang="en-US" sz="2800" dirty="0">
                <a:latin typeface="Cascadia Code"/>
                <a:cs typeface="Cascadia Code"/>
              </a:rPr>
              <a:t>조</a:t>
            </a:r>
            <a:br>
              <a:rPr lang="en-US" altLang="ko-KR" dirty="0"/>
            </a:br>
            <a:endParaRPr dirty="0"/>
          </a:p>
        </p:txBody>
      </p:sp>
      <p:sp>
        <p:nvSpPr>
          <p:cNvPr id="664" name="Google Shape;664;p28"/>
          <p:cNvSpPr/>
          <p:nvPr/>
        </p:nvSpPr>
        <p:spPr>
          <a:xfrm rot="162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w="med" len="med"/>
                <a:tailEnd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162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162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w="med" len="med"/>
                <a:tailEnd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Google Shape;703;p29"/>
          <p:cNvSpPr txBox="1">
            <a:spLocks noGrp="1"/>
          </p:cNvSpPr>
          <p:nvPr>
            <p:ph type="subTitle" idx="1"/>
          </p:nvPr>
        </p:nvSpPr>
        <p:spPr>
          <a:xfrm>
            <a:off x="176508" y="3193376"/>
            <a:ext cx="4384675" cy="37941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송형민 </a:t>
            </a:r>
            <a:r>
              <a:rPr lang="en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 |  </a:t>
            </a:r>
            <a:r>
              <a:rPr lang="ko-KR" altLang="en-US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장석환</a:t>
            </a:r>
            <a:r>
              <a:rPr lang="en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  |  </a:t>
            </a:r>
            <a:r>
              <a:rPr lang="ko-KR" altLang="en-US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송승원</a:t>
            </a:r>
            <a:r>
              <a:rPr lang="en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  |  </a:t>
            </a:r>
            <a:r>
              <a:rPr lang="ko-KR" altLang="en-US" sz="1100" b="1">
                <a:solidFill>
                  <a:schemeClr val="dk1"/>
                </a:solidFill>
                <a:latin typeface="+mn-ea"/>
                <a:ea typeface="+mn-ea"/>
                <a:cs typeface="Cascadia Code"/>
                <a:sym typeface="Hanken Grotesk"/>
              </a:rPr>
              <a:t>임선희</a:t>
            </a:r>
            <a:endParaRPr sz="1100" b="1">
              <a:solidFill>
                <a:schemeClr val="dk1"/>
              </a:solidFill>
              <a:latin typeface="+mn-ea"/>
              <a:ea typeface="+mn-ea"/>
              <a:cs typeface="Cascadia Code"/>
              <a:sym typeface="Hanken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프로그램 구현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846084" y="1435736"/>
            <a:ext cx="3077997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소켓 통신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945753" y="2171283"/>
            <a:ext cx="3871574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indent="0">
              <a:defRPr/>
            </a:pPr>
            <a:r>
              <a:rPr lang="ko-KR" altLang="en-US" b="1" dirty="0">
                <a:latin typeface="맑은 고딕"/>
                <a:ea typeface="맑은 고딕"/>
              </a:rPr>
              <a:t>소켓통신 연결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945752" y="1286009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773" y="2521475"/>
            <a:ext cx="3714048" cy="21267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1E0FA59-185E-8934-8188-A55B0F803722}"/>
              </a:ext>
            </a:extLst>
          </p:cNvPr>
          <p:cNvGrpSpPr/>
          <p:nvPr/>
        </p:nvGrpSpPr>
        <p:grpSpPr>
          <a:xfrm>
            <a:off x="4817327" y="2216400"/>
            <a:ext cx="3361999" cy="2349892"/>
            <a:chOff x="4817327" y="2216400"/>
            <a:chExt cx="3361999" cy="2349892"/>
          </a:xfrm>
        </p:grpSpPr>
        <p:pic>
          <p:nvPicPr>
            <p:cNvPr id="790" name="그림 78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871988" y="2505623"/>
              <a:ext cx="3307338" cy="206066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C3CDB3-1C84-7B6B-6DD8-1A340F77A4E2}"/>
                </a:ext>
              </a:extLst>
            </p:cNvPr>
            <p:cNvSpPr txBox="1"/>
            <p:nvPr/>
          </p:nvSpPr>
          <p:spPr>
            <a:xfrm>
              <a:off x="4817327" y="2216400"/>
              <a:ext cx="3112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받은 메시지를 처리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4" grpId="2" build="p"/>
      <p:bldP spid="78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576E-9475-2534-C9FD-C243CCC6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10E69D2C-FD37-9C62-BD47-1A997BA4B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구현</a:t>
            </a:r>
            <a:endParaRPr b="1" dirty="0">
              <a:latin typeface="맑은 고딕"/>
              <a:ea typeface="맑은 고딕"/>
            </a:endParaRPr>
          </a:p>
        </p:txBody>
      </p:sp>
      <p:sp>
        <p:nvSpPr>
          <p:cNvPr id="772" name="Google Shape;772;p34">
            <a:extLst>
              <a:ext uri="{FF2B5EF4-FFF2-40B4-BE49-F238E27FC236}">
                <a16:creationId xmlns:a16="http://schemas.microsoft.com/office/drawing/2014/main" id="{C3FBDFF3-42E6-1CD1-BCFD-CB1C9DF279A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634754" y="1472893"/>
            <a:ext cx="3077997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게임 구현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>
            <a:extLst>
              <a:ext uri="{FF2B5EF4-FFF2-40B4-BE49-F238E27FC236}">
                <a16:creationId xmlns:a16="http://schemas.microsoft.com/office/drawing/2014/main" id="{41F46F2C-2FFE-C18E-50DD-A0B3B5FF02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34754" y="2208440"/>
            <a:ext cx="3810398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/>
                <a:ea typeface="맑은 고딕"/>
              </a:rPr>
              <a:t>server.py, client.py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latin typeface="맑은 고딕"/>
                <a:ea typeface="맑은 고딕"/>
              </a:rPr>
              <a:t>에셋을</a:t>
            </a:r>
            <a:r>
              <a:rPr lang="ko-KR" altLang="en-US" b="1" dirty="0">
                <a:latin typeface="맑은 고딕"/>
                <a:ea typeface="맑은 고딕"/>
              </a:rPr>
              <a:t> 수집하고</a:t>
            </a:r>
            <a:r>
              <a:rPr lang="en-US" altLang="ko-KR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전투기 크기</a:t>
            </a:r>
            <a:r>
              <a:rPr lang="en-US" altLang="ko-KR" b="1" dirty="0">
                <a:latin typeface="맑은 고딕"/>
                <a:ea typeface="맑은 고딕"/>
              </a:rPr>
              <a:t>, </a:t>
            </a:r>
            <a:r>
              <a:rPr lang="ko-KR" altLang="en-US" b="1" dirty="0">
                <a:latin typeface="맑은 고딕"/>
                <a:ea typeface="맑은 고딕"/>
              </a:rPr>
              <a:t>운석 및 미사일 판정</a:t>
            </a:r>
            <a:r>
              <a:rPr lang="en-US" altLang="ko-KR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등 구현 후 규칙에 맞게 게임 개발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양쪽의 화면에서 표시되는 전투기나 미사일</a:t>
            </a:r>
            <a:r>
              <a:rPr lang="en-US" altLang="ko-KR" b="1" dirty="0">
                <a:latin typeface="맑은 고딕"/>
                <a:ea typeface="맑은 고딕"/>
              </a:rPr>
              <a:t>, </a:t>
            </a:r>
            <a:r>
              <a:rPr lang="ko-KR" altLang="en-US" b="1" dirty="0">
                <a:latin typeface="맑은 고딕"/>
                <a:ea typeface="맑은 고딕"/>
              </a:rPr>
              <a:t>운석의 위치와 남은 목숨 동기화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맑은 고딕"/>
              <a:ea typeface="맑은 고딕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미사일 격추</a:t>
            </a:r>
            <a:r>
              <a:rPr lang="en-US" altLang="ko-KR" b="1" dirty="0">
                <a:latin typeface="맑은 고딕"/>
                <a:ea typeface="맑은 고딕"/>
              </a:rPr>
              <a:t>, </a:t>
            </a:r>
            <a:r>
              <a:rPr lang="ko-KR" altLang="en-US" b="1" dirty="0">
                <a:latin typeface="맑은 고딕"/>
                <a:ea typeface="맑은 고딕"/>
              </a:rPr>
              <a:t>전투기 충돌 등의 판정과 운석 생성위치는 서버 측에서 결정하도록 구현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>
            <a:extLst>
              <a:ext uri="{FF2B5EF4-FFF2-40B4-BE49-F238E27FC236}">
                <a16:creationId xmlns:a16="http://schemas.microsoft.com/office/drawing/2014/main" id="{2B5755A9-107C-9F95-6C28-98813B8DA3C8}"/>
              </a:ext>
            </a:extLst>
          </p:cNvPr>
          <p:cNvGrpSpPr/>
          <p:nvPr/>
        </p:nvGrpSpPr>
        <p:grpSpPr>
          <a:xfrm>
            <a:off x="2717402" y="1268082"/>
            <a:ext cx="346325" cy="345000"/>
            <a:chOff x="1725463" y="2681050"/>
            <a:chExt cx="346325" cy="345000"/>
          </a:xfrm>
        </p:grpSpPr>
        <p:sp>
          <p:nvSpPr>
            <p:cNvPr id="788" name="Google Shape;788;p34">
              <a:extLst>
                <a:ext uri="{FF2B5EF4-FFF2-40B4-BE49-F238E27FC236}">
                  <a16:creationId xmlns:a16="http://schemas.microsoft.com/office/drawing/2014/main" id="{855E2B59-4223-3E55-51FA-24C84B6392CE}"/>
                </a:ext>
              </a:extLst>
            </p:cNvPr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>
              <a:extLst>
                <a:ext uri="{FF2B5EF4-FFF2-40B4-BE49-F238E27FC236}">
                  <a16:creationId xmlns:a16="http://schemas.microsoft.com/office/drawing/2014/main" id="{7B910AD9-A5A2-A469-1A66-B413B86096DB}"/>
                </a:ext>
              </a:extLst>
            </p:cNvPr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655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4" grpId="0" uiExpand="1" build="p"/>
      <p:bldP spid="7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프로그램 구현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2700198" y="1836203"/>
            <a:ext cx="3077997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게임 구현 코드</a:t>
            </a:r>
            <a:endParaRPr sz="2000" b="1">
              <a:latin typeface="맑은 고딕"/>
              <a:ea typeface="맑은 고딕"/>
            </a:endParaRP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2721756" y="1638781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90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2509424" y="2571750"/>
            <a:ext cx="5339410" cy="2038266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28600" indent="-228600">
              <a:buFont typeface="Arial"/>
              <a:buChar char="•"/>
              <a:defRPr/>
            </a:pPr>
            <a:r>
              <a:rPr lang="en-US" altLang="ko-KR" sz="1600" b="1">
                <a:latin typeface="맑은 고딕"/>
                <a:ea typeface="맑은 고딕"/>
              </a:rPr>
              <a:t>https://github.com/songhm7/datacom7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78723-8072-9943-7826-23A317D8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>
            <a:extLst>
              <a:ext uri="{FF2B5EF4-FFF2-40B4-BE49-F238E27FC236}">
                <a16:creationId xmlns:a16="http://schemas.microsoft.com/office/drawing/2014/main" id="{F1E6DD9D-E027-E355-D4FE-CA1164E1312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27704" y="2084419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클라이언트측</a:t>
            </a:r>
          </a:p>
        </p:txBody>
      </p:sp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BF64E486-E6E8-FF03-B82D-48759F4CB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프로그램 실행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64" name="Google Shape;764;p33">
            <a:extLst>
              <a:ext uri="{FF2B5EF4-FFF2-40B4-BE49-F238E27FC236}">
                <a16:creationId xmlns:a16="http://schemas.microsoft.com/office/drawing/2014/main" id="{0E1C7857-9536-23AA-828A-65ED5606763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27809" y="2079981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서버측</a:t>
            </a:r>
          </a:p>
        </p:txBody>
      </p:sp>
      <p:sp>
        <p:nvSpPr>
          <p:cNvPr id="765" name="Google Shape;765;p33">
            <a:extLst>
              <a:ext uri="{FF2B5EF4-FFF2-40B4-BE49-F238E27FC236}">
                <a16:creationId xmlns:a16="http://schemas.microsoft.com/office/drawing/2014/main" id="{44D98DA8-803D-9B60-F45B-C959BBCCAA08}"/>
              </a:ext>
            </a:extLst>
          </p:cNvPr>
          <p:cNvSpPr/>
          <p:nvPr/>
        </p:nvSpPr>
        <p:spPr>
          <a:xfrm>
            <a:off x="5154937" y="1711807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6" name="Google Shape;766;p33">
            <a:extLst>
              <a:ext uri="{FF2B5EF4-FFF2-40B4-BE49-F238E27FC236}">
                <a16:creationId xmlns:a16="http://schemas.microsoft.com/office/drawing/2014/main" id="{DEC6C7F9-3FB5-BF7F-6B04-0D1CF50DA696}"/>
              </a:ext>
            </a:extLst>
          </p:cNvPr>
          <p:cNvSpPr/>
          <p:nvPr/>
        </p:nvSpPr>
        <p:spPr>
          <a:xfrm>
            <a:off x="1492301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805" extrusionOk="0">
                <a:moveTo>
                  <a:pt x="2547" y="808"/>
                </a:moveTo>
                <a:cubicBezTo>
                  <a:pt x="2991" y="808"/>
                  <a:pt x="3355" y="1170"/>
                  <a:pt x="3355" y="1616"/>
                </a:cubicBezTo>
                <a:cubicBezTo>
                  <a:pt x="3355" y="2059"/>
                  <a:pt x="2991" y="2421"/>
                  <a:pt x="2547" y="2421"/>
                </a:cubicBezTo>
                <a:cubicBezTo>
                  <a:pt x="2104" y="2421"/>
                  <a:pt x="1742" y="2059"/>
                  <a:pt x="1742" y="1616"/>
                </a:cubicBezTo>
                <a:cubicBezTo>
                  <a:pt x="1742" y="1170"/>
                  <a:pt x="2104" y="808"/>
                  <a:pt x="2547" y="808"/>
                </a:cubicBezTo>
                <a:close/>
                <a:moveTo>
                  <a:pt x="11233" y="808"/>
                </a:moveTo>
                <a:cubicBezTo>
                  <a:pt x="11676" y="808"/>
                  <a:pt x="12038" y="1170"/>
                  <a:pt x="12038" y="1616"/>
                </a:cubicBezTo>
                <a:cubicBezTo>
                  <a:pt x="12038" y="2059"/>
                  <a:pt x="11676" y="2421"/>
                  <a:pt x="11233" y="2421"/>
                </a:cubicBezTo>
                <a:cubicBezTo>
                  <a:pt x="10789" y="2421"/>
                  <a:pt x="10425" y="2059"/>
                  <a:pt x="10425" y="1616"/>
                </a:cubicBezTo>
                <a:cubicBezTo>
                  <a:pt x="10425" y="1170"/>
                  <a:pt x="10789" y="808"/>
                  <a:pt x="11233" y="808"/>
                </a:cubicBezTo>
                <a:close/>
                <a:moveTo>
                  <a:pt x="3097" y="3229"/>
                </a:moveTo>
                <a:cubicBezTo>
                  <a:pt x="3762" y="3229"/>
                  <a:pt x="4312" y="3776"/>
                  <a:pt x="4312" y="4444"/>
                </a:cubicBezTo>
                <a:lnTo>
                  <a:pt x="4312" y="4853"/>
                </a:lnTo>
                <a:lnTo>
                  <a:pt x="805" y="4853"/>
                </a:lnTo>
                <a:lnTo>
                  <a:pt x="805" y="4444"/>
                </a:lnTo>
                <a:cubicBezTo>
                  <a:pt x="805" y="3776"/>
                  <a:pt x="1355" y="3229"/>
                  <a:pt x="2023" y="3229"/>
                </a:cubicBezTo>
                <a:close/>
                <a:moveTo>
                  <a:pt x="11782" y="3229"/>
                </a:moveTo>
                <a:cubicBezTo>
                  <a:pt x="12447" y="3229"/>
                  <a:pt x="12997" y="3776"/>
                  <a:pt x="12997" y="4444"/>
                </a:cubicBezTo>
                <a:lnTo>
                  <a:pt x="12997" y="4853"/>
                </a:lnTo>
                <a:lnTo>
                  <a:pt x="9491" y="4853"/>
                </a:lnTo>
                <a:lnTo>
                  <a:pt x="9491" y="4444"/>
                </a:lnTo>
                <a:cubicBezTo>
                  <a:pt x="9491" y="3776"/>
                  <a:pt x="10029" y="3229"/>
                  <a:pt x="10705" y="3229"/>
                </a:cubicBezTo>
                <a:close/>
                <a:moveTo>
                  <a:pt x="6497" y="3229"/>
                </a:moveTo>
                <a:lnTo>
                  <a:pt x="6497" y="5473"/>
                </a:lnTo>
                <a:cubicBezTo>
                  <a:pt x="6006" y="5613"/>
                  <a:pt x="5611" y="5998"/>
                  <a:pt x="5470" y="6500"/>
                </a:cubicBezTo>
                <a:lnTo>
                  <a:pt x="2968" y="6500"/>
                </a:lnTo>
                <a:lnTo>
                  <a:pt x="2968" y="5658"/>
                </a:lnTo>
                <a:lnTo>
                  <a:pt x="4721" y="5658"/>
                </a:lnTo>
                <a:cubicBezTo>
                  <a:pt x="4943" y="5658"/>
                  <a:pt x="5120" y="5484"/>
                  <a:pt x="5120" y="5249"/>
                </a:cubicBezTo>
                <a:lnTo>
                  <a:pt x="5120" y="4444"/>
                </a:lnTo>
                <a:cubicBezTo>
                  <a:pt x="5120" y="3986"/>
                  <a:pt x="4968" y="3565"/>
                  <a:pt x="4710" y="3229"/>
                </a:cubicBezTo>
                <a:close/>
                <a:moveTo>
                  <a:pt x="9081" y="3229"/>
                </a:moveTo>
                <a:cubicBezTo>
                  <a:pt x="8837" y="3565"/>
                  <a:pt x="8685" y="3986"/>
                  <a:pt x="8685" y="4444"/>
                </a:cubicBezTo>
                <a:lnTo>
                  <a:pt x="8685" y="5249"/>
                </a:lnTo>
                <a:cubicBezTo>
                  <a:pt x="8685" y="5484"/>
                  <a:pt x="8859" y="5658"/>
                  <a:pt x="9081" y="5658"/>
                </a:cubicBezTo>
                <a:lnTo>
                  <a:pt x="10834" y="5658"/>
                </a:lnTo>
                <a:lnTo>
                  <a:pt x="10834" y="6500"/>
                </a:lnTo>
                <a:lnTo>
                  <a:pt x="8321" y="6500"/>
                </a:lnTo>
                <a:cubicBezTo>
                  <a:pt x="8180" y="5998"/>
                  <a:pt x="7796" y="5613"/>
                  <a:pt x="7305" y="5473"/>
                </a:cubicBezTo>
                <a:lnTo>
                  <a:pt x="7305" y="3229"/>
                </a:lnTo>
                <a:close/>
                <a:moveTo>
                  <a:pt x="6884" y="6231"/>
                </a:moveTo>
                <a:cubicBezTo>
                  <a:pt x="7257" y="6231"/>
                  <a:pt x="7563" y="6525"/>
                  <a:pt x="7563" y="6898"/>
                </a:cubicBezTo>
                <a:cubicBezTo>
                  <a:pt x="7563" y="7271"/>
                  <a:pt x="7257" y="7577"/>
                  <a:pt x="6884" y="7577"/>
                </a:cubicBezTo>
                <a:cubicBezTo>
                  <a:pt x="6522" y="7577"/>
                  <a:pt x="6217" y="7271"/>
                  <a:pt x="6217" y="6898"/>
                </a:cubicBezTo>
                <a:cubicBezTo>
                  <a:pt x="6217" y="6525"/>
                  <a:pt x="6522" y="6231"/>
                  <a:pt x="6884" y="6231"/>
                </a:cubicBezTo>
                <a:close/>
                <a:moveTo>
                  <a:pt x="2547" y="8943"/>
                </a:moveTo>
                <a:cubicBezTo>
                  <a:pt x="2991" y="8943"/>
                  <a:pt x="3355" y="9316"/>
                  <a:pt x="3355" y="9762"/>
                </a:cubicBezTo>
                <a:cubicBezTo>
                  <a:pt x="3355" y="10206"/>
                  <a:pt x="2991" y="10568"/>
                  <a:pt x="2547" y="10568"/>
                </a:cubicBezTo>
                <a:cubicBezTo>
                  <a:pt x="2104" y="10568"/>
                  <a:pt x="1742" y="10206"/>
                  <a:pt x="1742" y="9762"/>
                </a:cubicBezTo>
                <a:cubicBezTo>
                  <a:pt x="1742" y="9316"/>
                  <a:pt x="2104" y="8943"/>
                  <a:pt x="2547" y="8943"/>
                </a:cubicBezTo>
                <a:close/>
                <a:moveTo>
                  <a:pt x="5470" y="7308"/>
                </a:moveTo>
                <a:cubicBezTo>
                  <a:pt x="5611" y="7799"/>
                  <a:pt x="6006" y="8183"/>
                  <a:pt x="6497" y="8323"/>
                </a:cubicBezTo>
                <a:lnTo>
                  <a:pt x="6497" y="10568"/>
                </a:lnTo>
                <a:lnTo>
                  <a:pt x="3961" y="10568"/>
                </a:lnTo>
                <a:cubicBezTo>
                  <a:pt x="4101" y="10323"/>
                  <a:pt x="4172" y="10054"/>
                  <a:pt x="4172" y="9762"/>
                </a:cubicBezTo>
                <a:cubicBezTo>
                  <a:pt x="4172" y="9002"/>
                  <a:pt x="3658" y="8371"/>
                  <a:pt x="2968" y="8194"/>
                </a:cubicBezTo>
                <a:lnTo>
                  <a:pt x="2968" y="7308"/>
                </a:lnTo>
                <a:close/>
                <a:moveTo>
                  <a:pt x="10834" y="7308"/>
                </a:moveTo>
                <a:lnTo>
                  <a:pt x="10834" y="8194"/>
                </a:lnTo>
                <a:cubicBezTo>
                  <a:pt x="10133" y="8371"/>
                  <a:pt x="9620" y="9002"/>
                  <a:pt x="9620" y="9762"/>
                </a:cubicBezTo>
                <a:cubicBezTo>
                  <a:pt x="9620" y="10054"/>
                  <a:pt x="9701" y="10323"/>
                  <a:pt x="9841" y="10568"/>
                </a:cubicBezTo>
                <a:lnTo>
                  <a:pt x="7305" y="10568"/>
                </a:lnTo>
                <a:lnTo>
                  <a:pt x="7305" y="8323"/>
                </a:lnTo>
                <a:cubicBezTo>
                  <a:pt x="7796" y="8183"/>
                  <a:pt x="8180" y="7799"/>
                  <a:pt x="8321" y="7308"/>
                </a:cubicBezTo>
                <a:close/>
                <a:moveTo>
                  <a:pt x="11233" y="8943"/>
                </a:moveTo>
                <a:cubicBezTo>
                  <a:pt x="11676" y="8943"/>
                  <a:pt x="12038" y="9316"/>
                  <a:pt x="12038" y="9762"/>
                </a:cubicBezTo>
                <a:cubicBezTo>
                  <a:pt x="12038" y="10206"/>
                  <a:pt x="11676" y="10568"/>
                  <a:pt x="11233" y="10568"/>
                </a:cubicBezTo>
                <a:cubicBezTo>
                  <a:pt x="10789" y="10568"/>
                  <a:pt x="10425" y="10206"/>
                  <a:pt x="10425" y="9762"/>
                </a:cubicBezTo>
                <a:cubicBezTo>
                  <a:pt x="10425" y="9316"/>
                  <a:pt x="10789" y="8943"/>
                  <a:pt x="11233" y="8943"/>
                </a:cubicBezTo>
                <a:close/>
                <a:moveTo>
                  <a:pt x="3097" y="11375"/>
                </a:moveTo>
                <a:cubicBezTo>
                  <a:pt x="3762" y="11375"/>
                  <a:pt x="4312" y="11925"/>
                  <a:pt x="4312" y="12590"/>
                </a:cubicBezTo>
                <a:lnTo>
                  <a:pt x="4312" y="12989"/>
                </a:lnTo>
                <a:lnTo>
                  <a:pt x="805" y="12989"/>
                </a:lnTo>
                <a:lnTo>
                  <a:pt x="805" y="12590"/>
                </a:lnTo>
                <a:cubicBezTo>
                  <a:pt x="805" y="11925"/>
                  <a:pt x="1355" y="11375"/>
                  <a:pt x="2023" y="11375"/>
                </a:cubicBezTo>
                <a:close/>
                <a:moveTo>
                  <a:pt x="11782" y="11375"/>
                </a:moveTo>
                <a:cubicBezTo>
                  <a:pt x="12447" y="11375"/>
                  <a:pt x="12997" y="11925"/>
                  <a:pt x="12997" y="12590"/>
                </a:cubicBezTo>
                <a:lnTo>
                  <a:pt x="12997" y="12989"/>
                </a:lnTo>
                <a:lnTo>
                  <a:pt x="9491" y="12989"/>
                </a:lnTo>
                <a:lnTo>
                  <a:pt x="9491" y="12590"/>
                </a:lnTo>
                <a:cubicBezTo>
                  <a:pt x="9491" y="11925"/>
                  <a:pt x="10029" y="11375"/>
                  <a:pt x="10705" y="11375"/>
                </a:cubicBezTo>
                <a:close/>
                <a:moveTo>
                  <a:pt x="2545" y="1"/>
                </a:moveTo>
                <a:cubicBezTo>
                  <a:pt x="1660" y="1"/>
                  <a:pt x="945" y="732"/>
                  <a:pt x="945" y="1616"/>
                </a:cubicBezTo>
                <a:cubicBezTo>
                  <a:pt x="945" y="1978"/>
                  <a:pt x="1063" y="2303"/>
                  <a:pt x="1263" y="2572"/>
                </a:cubicBezTo>
                <a:cubicBezTo>
                  <a:pt x="513" y="2878"/>
                  <a:pt x="0" y="3602"/>
                  <a:pt x="0" y="4444"/>
                </a:cubicBezTo>
                <a:lnTo>
                  <a:pt x="0" y="5249"/>
                </a:lnTo>
                <a:cubicBezTo>
                  <a:pt x="0" y="5484"/>
                  <a:pt x="174" y="5658"/>
                  <a:pt x="396" y="5658"/>
                </a:cubicBezTo>
                <a:lnTo>
                  <a:pt x="2149" y="5658"/>
                </a:lnTo>
                <a:lnTo>
                  <a:pt x="2149" y="8194"/>
                </a:lnTo>
                <a:cubicBezTo>
                  <a:pt x="1462" y="8371"/>
                  <a:pt x="945" y="9002"/>
                  <a:pt x="945" y="9762"/>
                </a:cubicBezTo>
                <a:cubicBezTo>
                  <a:pt x="945" y="10113"/>
                  <a:pt x="1063" y="10453"/>
                  <a:pt x="1263" y="10719"/>
                </a:cubicBezTo>
                <a:cubicBezTo>
                  <a:pt x="513" y="11025"/>
                  <a:pt x="0" y="11749"/>
                  <a:pt x="0" y="12590"/>
                </a:cubicBezTo>
                <a:lnTo>
                  <a:pt x="0" y="13398"/>
                </a:lnTo>
                <a:cubicBezTo>
                  <a:pt x="0" y="13620"/>
                  <a:pt x="174" y="13805"/>
                  <a:pt x="396" y="13805"/>
                </a:cubicBezTo>
                <a:lnTo>
                  <a:pt x="4721" y="13805"/>
                </a:lnTo>
                <a:cubicBezTo>
                  <a:pt x="4943" y="13805"/>
                  <a:pt x="5120" y="13620"/>
                  <a:pt x="5120" y="13398"/>
                </a:cubicBezTo>
                <a:lnTo>
                  <a:pt x="5120" y="12590"/>
                </a:lnTo>
                <a:cubicBezTo>
                  <a:pt x="5120" y="12136"/>
                  <a:pt x="4968" y="11715"/>
                  <a:pt x="4710" y="11375"/>
                </a:cubicBezTo>
                <a:lnTo>
                  <a:pt x="9081" y="11375"/>
                </a:lnTo>
                <a:cubicBezTo>
                  <a:pt x="8837" y="11715"/>
                  <a:pt x="8685" y="12136"/>
                  <a:pt x="8685" y="12590"/>
                </a:cubicBezTo>
                <a:lnTo>
                  <a:pt x="8685" y="13398"/>
                </a:lnTo>
                <a:cubicBezTo>
                  <a:pt x="8685" y="13620"/>
                  <a:pt x="8859" y="13805"/>
                  <a:pt x="9081" y="13805"/>
                </a:cubicBezTo>
                <a:lnTo>
                  <a:pt x="13396" y="13805"/>
                </a:lnTo>
                <a:cubicBezTo>
                  <a:pt x="13617" y="13805"/>
                  <a:pt x="13805" y="13620"/>
                  <a:pt x="13805" y="13398"/>
                </a:cubicBezTo>
                <a:lnTo>
                  <a:pt x="13805" y="12590"/>
                </a:lnTo>
                <a:cubicBezTo>
                  <a:pt x="13805" y="11749"/>
                  <a:pt x="13278" y="11025"/>
                  <a:pt x="12543" y="10719"/>
                </a:cubicBezTo>
                <a:cubicBezTo>
                  <a:pt x="12739" y="10453"/>
                  <a:pt x="12857" y="10113"/>
                  <a:pt x="12857" y="9762"/>
                </a:cubicBezTo>
                <a:cubicBezTo>
                  <a:pt x="12857" y="9002"/>
                  <a:pt x="12344" y="8371"/>
                  <a:pt x="11642" y="8194"/>
                </a:cubicBezTo>
                <a:lnTo>
                  <a:pt x="11642" y="5658"/>
                </a:lnTo>
                <a:lnTo>
                  <a:pt x="13396" y="5658"/>
                </a:lnTo>
                <a:cubicBezTo>
                  <a:pt x="13617" y="5658"/>
                  <a:pt x="13805" y="5484"/>
                  <a:pt x="13805" y="5249"/>
                </a:cubicBezTo>
                <a:lnTo>
                  <a:pt x="13805" y="4444"/>
                </a:lnTo>
                <a:cubicBezTo>
                  <a:pt x="13805" y="3602"/>
                  <a:pt x="13278" y="2878"/>
                  <a:pt x="12543" y="2572"/>
                </a:cubicBezTo>
                <a:cubicBezTo>
                  <a:pt x="12753" y="2281"/>
                  <a:pt x="12879" y="1919"/>
                  <a:pt x="12857" y="1532"/>
                </a:cubicBezTo>
                <a:cubicBezTo>
                  <a:pt x="12809" y="679"/>
                  <a:pt x="12108" y="14"/>
                  <a:pt x="11266" y="3"/>
                </a:cubicBezTo>
                <a:cubicBezTo>
                  <a:pt x="11258" y="3"/>
                  <a:pt x="11249" y="3"/>
                  <a:pt x="11240" y="3"/>
                </a:cubicBezTo>
                <a:cubicBezTo>
                  <a:pt x="10341" y="3"/>
                  <a:pt x="9620" y="724"/>
                  <a:pt x="9620" y="1616"/>
                </a:cubicBezTo>
                <a:cubicBezTo>
                  <a:pt x="9620" y="1908"/>
                  <a:pt x="9701" y="2188"/>
                  <a:pt x="9841" y="2421"/>
                </a:cubicBezTo>
                <a:lnTo>
                  <a:pt x="3961" y="2421"/>
                </a:lnTo>
                <a:cubicBezTo>
                  <a:pt x="4113" y="2163"/>
                  <a:pt x="4183" y="1860"/>
                  <a:pt x="4172" y="1546"/>
                </a:cubicBezTo>
                <a:cubicBezTo>
                  <a:pt x="4138" y="715"/>
                  <a:pt x="3459" y="36"/>
                  <a:pt x="2629" y="3"/>
                </a:cubicBezTo>
                <a:cubicBezTo>
                  <a:pt x="2601" y="1"/>
                  <a:pt x="2573" y="1"/>
                  <a:pt x="25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9F224-326A-72C8-761D-3738685F9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56" y="2525485"/>
            <a:ext cx="3228777" cy="1569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FCB096-AACF-3478-3BB8-6ED5477A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09" y="2571751"/>
            <a:ext cx="3350216" cy="15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7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 animBg="1"/>
      <p:bldP spid="764" grpId="0" build="p"/>
      <p:bldP spid="765" grpId="0" animBg="1"/>
      <p:bldP spid="7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B960-FC14-7015-204E-A5E66750E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56CFF48B-52E1-0C56-667F-7F113D1EC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구현 결과</a:t>
            </a:r>
            <a:endParaRPr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>
            <a:extLst>
              <a:ext uri="{FF2B5EF4-FFF2-40B4-BE49-F238E27FC236}">
                <a16:creationId xmlns:a16="http://schemas.microsoft.com/office/drawing/2014/main" id="{9F80789D-2F52-BCA9-4FB0-26FF94BAED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71204" y="1782990"/>
            <a:ext cx="3810398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>
            <a:extLst>
              <a:ext uri="{FF2B5EF4-FFF2-40B4-BE49-F238E27FC236}">
                <a16:creationId xmlns:a16="http://schemas.microsoft.com/office/drawing/2014/main" id="{2A4C88E8-E0D0-1916-0292-11E12CBB0250}"/>
              </a:ext>
            </a:extLst>
          </p:cNvPr>
          <p:cNvGrpSpPr/>
          <p:nvPr/>
        </p:nvGrpSpPr>
        <p:grpSpPr>
          <a:xfrm>
            <a:off x="2008604" y="1193238"/>
            <a:ext cx="346325" cy="345000"/>
            <a:chOff x="1725463" y="2681050"/>
            <a:chExt cx="346325" cy="345000"/>
          </a:xfrm>
        </p:grpSpPr>
        <p:sp>
          <p:nvSpPr>
            <p:cNvPr id="788" name="Google Shape;788;p34">
              <a:extLst>
                <a:ext uri="{FF2B5EF4-FFF2-40B4-BE49-F238E27FC236}">
                  <a16:creationId xmlns:a16="http://schemas.microsoft.com/office/drawing/2014/main" id="{78E0B93A-D064-5C87-99BE-F970130B10A6}"/>
                </a:ext>
              </a:extLst>
            </p:cNvPr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>
              <a:extLst>
                <a:ext uri="{FF2B5EF4-FFF2-40B4-BE49-F238E27FC236}">
                  <a16:creationId xmlns:a16="http://schemas.microsoft.com/office/drawing/2014/main" id="{820D00DC-3C16-3762-5EF5-1771DD8E2A0C}"/>
                </a:ext>
              </a:extLst>
            </p:cNvPr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" name="Google Shape;774;p34">
            <a:extLst>
              <a:ext uri="{FF2B5EF4-FFF2-40B4-BE49-F238E27FC236}">
                <a16:creationId xmlns:a16="http://schemas.microsoft.com/office/drawing/2014/main" id="{6944C159-0E92-3A7C-98A1-DE346ED79284}"/>
              </a:ext>
            </a:extLst>
          </p:cNvPr>
          <p:cNvSpPr txBox="1">
            <a:spLocks/>
          </p:cNvSpPr>
          <p:nvPr/>
        </p:nvSpPr>
        <p:spPr>
          <a:xfrm>
            <a:off x="2354929" y="1138292"/>
            <a:ext cx="3810398" cy="45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TEST</a:t>
            </a:r>
          </a:p>
        </p:txBody>
      </p:sp>
      <p:pic>
        <p:nvPicPr>
          <p:cNvPr id="2" name="데모1">
            <a:hlinkClick r:id="" action="ppaction://media"/>
            <a:extLst>
              <a:ext uri="{FF2B5EF4-FFF2-40B4-BE49-F238E27FC236}">
                <a16:creationId xmlns:a16="http://schemas.microsoft.com/office/drawing/2014/main" id="{C6A0689D-6450-87EB-5D28-576FDCBC7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079" y="1713753"/>
            <a:ext cx="5306171" cy="29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74" grpId="0" animBg="1"/>
      <p:bldP spid="78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어려웠던 점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2184002" y="1352541"/>
            <a:ext cx="3823098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1. </a:t>
            </a:r>
            <a:r>
              <a:rPr lang="ko-KR" altLang="en-US" sz="2000" b="1" dirty="0">
                <a:latin typeface="맑은 고딕"/>
                <a:ea typeface="맑은 고딕"/>
              </a:rPr>
              <a:t>통신 메시지 처리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2171469" y="2192222"/>
            <a:ext cx="5505848" cy="2506253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개발 중 운석의 위치를 담은 메시지와 폭발 이펙트의 위치를 담은 메시지 전달 처리 과정에서 오류 발견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확인 결과 초당 </a:t>
            </a:r>
            <a:r>
              <a:rPr lang="en-US" altLang="ko-KR" b="1" dirty="0">
                <a:latin typeface="맑은 고딕"/>
                <a:ea typeface="맑은 고딕"/>
              </a:rPr>
              <a:t>100</a:t>
            </a:r>
            <a:r>
              <a:rPr lang="ko-KR" altLang="en-US" b="1" dirty="0">
                <a:latin typeface="맑은 고딕"/>
                <a:ea typeface="맑은 고딕"/>
              </a:rPr>
              <a:t>개 이상의 메시지가 송수신 되는 과정에서 문자열 병합 문제가 발생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360" indent="-171360">
              <a:buFont typeface="Arial"/>
              <a:buChar char="•"/>
              <a:defRPr/>
            </a:pPr>
            <a:r>
              <a:rPr lang="en-US" altLang="ko-KR" b="1" dirty="0">
                <a:latin typeface="맑은 고딕"/>
                <a:ea typeface="맑은 고딕"/>
              </a:rPr>
              <a:t>ROCK 1 206 172explosion 206 172 </a:t>
            </a:r>
            <a:endParaRPr lang="en-US" altLang="ko-KR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indent="0"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/>
                <a:ea typeface="맑은 고딕"/>
              </a:rPr>
              <a:t>   </a:t>
            </a:r>
            <a:r>
              <a:rPr lang="en-US" altLang="ko-KR" b="1" dirty="0">
                <a:solidFill>
                  <a:srgbClr val="FF0000"/>
                </a:solidFill>
                <a:latin typeface="맑은 고딕"/>
                <a:ea typeface="맑은 고딕"/>
              </a:rPr>
              <a:t>-&gt;</a:t>
            </a:r>
            <a:r>
              <a:rPr lang="en-US" altLang="ko-KR" b="1" dirty="0" err="1">
                <a:solidFill>
                  <a:srgbClr val="FF0000"/>
                </a:solidFill>
                <a:latin typeface="맑은 고딕"/>
                <a:ea typeface="맑은 고딕"/>
              </a:rPr>
              <a:t>ValueError</a:t>
            </a:r>
            <a:r>
              <a:rPr lang="en-US" altLang="ko-KR" b="1" dirty="0">
                <a:solidFill>
                  <a:srgbClr val="FF0000"/>
                </a:solidFill>
                <a:latin typeface="맑은 고딕"/>
                <a:ea typeface="맑은 고딕"/>
              </a:rPr>
              <a:t>: too many values to unpack (expected 4)</a:t>
            </a:r>
          </a:p>
          <a:p>
            <a:pPr marL="0" indent="0">
              <a:defRPr/>
            </a:pPr>
            <a:endParaRPr lang="en-US" altLang="ko-KR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수신 측에서 메시지가 </a:t>
            </a:r>
            <a:r>
              <a:rPr lang="en-US" altLang="ko-KR" b="1" dirty="0">
                <a:latin typeface="맑은 고딕"/>
                <a:ea typeface="맑은 고딕"/>
              </a:rPr>
              <a:t>ROCK</a:t>
            </a:r>
            <a:r>
              <a:rPr lang="ko-KR" altLang="en-US" b="1" dirty="0">
                <a:latin typeface="맑은 고딕"/>
                <a:ea typeface="맑은 고딕"/>
              </a:rPr>
              <a:t>으로 시작하기 때문에 </a:t>
            </a:r>
            <a:r>
              <a:rPr lang="en-US" altLang="ko-KR" b="1" dirty="0">
                <a:latin typeface="맑은 고딕"/>
                <a:ea typeface="맑은 고딕"/>
              </a:rPr>
              <a:t>op</a:t>
            </a:r>
            <a:r>
              <a:rPr lang="ko-KR" altLang="en-US" b="1" dirty="0">
                <a:latin typeface="맑은 고딕"/>
                <a:ea typeface="맑은 고딕"/>
              </a:rPr>
              <a:t>코드인 </a:t>
            </a:r>
            <a:r>
              <a:rPr lang="en-US" altLang="ko-KR" b="1" dirty="0">
                <a:latin typeface="맑은 고딕"/>
                <a:ea typeface="맑은 고딕"/>
              </a:rPr>
              <a:t>ROCK</a:t>
            </a:r>
            <a:r>
              <a:rPr lang="ko-KR" altLang="en-US" b="1" dirty="0">
                <a:latin typeface="맑은 고딕"/>
                <a:ea typeface="맑은 고딕"/>
              </a:rPr>
              <a:t>을 포함한 인덱스</a:t>
            </a:r>
            <a:r>
              <a:rPr lang="en-US" altLang="ko-KR" b="1" dirty="0">
                <a:latin typeface="맑은 고딕"/>
                <a:ea typeface="맑은 고딕"/>
              </a:rPr>
              <a:t>,</a:t>
            </a:r>
            <a:r>
              <a:rPr lang="ko-KR" altLang="en-US" b="1" dirty="0">
                <a:latin typeface="맑은 고딕"/>
                <a:ea typeface="맑은 고딕"/>
              </a:rPr>
              <a:t> </a:t>
            </a:r>
            <a:r>
              <a:rPr lang="en-US" altLang="ko-KR" b="1" dirty="0">
                <a:latin typeface="맑은 고딕"/>
                <a:ea typeface="맑은 고딕"/>
              </a:rPr>
              <a:t>x</a:t>
            </a:r>
            <a:r>
              <a:rPr lang="ko-KR" altLang="en-US" b="1" dirty="0">
                <a:latin typeface="맑은 고딕"/>
                <a:ea typeface="맑은 고딕"/>
              </a:rPr>
              <a:t>좌표</a:t>
            </a:r>
            <a:r>
              <a:rPr lang="en-US" altLang="ko-KR" b="1" dirty="0">
                <a:latin typeface="맑은 고딕"/>
                <a:ea typeface="맑은 고딕"/>
              </a:rPr>
              <a:t>, y</a:t>
            </a:r>
            <a:r>
              <a:rPr lang="ko-KR" altLang="en-US" b="1" dirty="0">
                <a:latin typeface="맑은 고딕"/>
                <a:ea typeface="맑은 고딕"/>
              </a:rPr>
              <a:t>좌표 총 </a:t>
            </a:r>
            <a:r>
              <a:rPr lang="en-US" altLang="ko-KR" b="1" dirty="0">
                <a:latin typeface="맑은 고딕"/>
                <a:ea typeface="맑은 고딕"/>
              </a:rPr>
              <a:t>4</a:t>
            </a:r>
            <a:r>
              <a:rPr lang="ko-KR" altLang="en-US" b="1" dirty="0">
                <a:latin typeface="맑은 고딕"/>
                <a:ea typeface="맑은 고딕"/>
              </a:rPr>
              <a:t>개의 값을 기대했지만 </a:t>
            </a:r>
            <a:r>
              <a:rPr lang="en-US" altLang="ko-KR" b="1" dirty="0">
                <a:latin typeface="맑은 고딕"/>
                <a:ea typeface="맑은 고딕"/>
              </a:rPr>
              <a:t>explosion</a:t>
            </a:r>
            <a:r>
              <a:rPr lang="ko-KR" altLang="en-US" b="1" dirty="0">
                <a:latin typeface="맑은 고딕"/>
                <a:ea typeface="맑은 고딕"/>
              </a:rPr>
              <a:t> 메시지가 병합되어 </a:t>
            </a:r>
            <a:r>
              <a:rPr lang="en-US" altLang="ko-KR" b="1" dirty="0">
                <a:latin typeface="맑은 고딕"/>
                <a:ea typeface="맑은 고딕"/>
              </a:rPr>
              <a:t>4</a:t>
            </a:r>
            <a:r>
              <a:rPr lang="ko-KR" altLang="en-US" b="1" dirty="0">
                <a:latin typeface="맑은 고딕"/>
                <a:ea typeface="맑은 고딕"/>
              </a:rPr>
              <a:t>개 이상의 값을 입력 받은 상황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2247502" y="1248694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8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문제 해결</a:t>
            </a:r>
            <a:endParaRPr b="1" dirty="0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717677" y="1313293"/>
            <a:ext cx="3077997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1. </a:t>
            </a:r>
            <a:r>
              <a:rPr lang="ko-KR" altLang="en-US" sz="2000" b="1" dirty="0">
                <a:latin typeface="맑은 고딕"/>
                <a:ea typeface="맑은 고딕"/>
              </a:rPr>
              <a:t>통신 메시지 처리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822052" y="2016092"/>
            <a:ext cx="5366148" cy="1202893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메시지를 송신할 때 메시지 끝에 </a:t>
            </a:r>
            <a:r>
              <a:rPr lang="en-US" altLang="ko-KR" b="1" dirty="0">
                <a:latin typeface="맑은 고딕"/>
                <a:ea typeface="맑은 고딕"/>
              </a:rPr>
              <a:t>'\n'</a:t>
            </a:r>
            <a:r>
              <a:rPr lang="ko-KR" altLang="en-US" b="1" dirty="0">
                <a:latin typeface="맑은 고딕"/>
                <a:ea typeface="맑은 고딕"/>
              </a:rPr>
              <a:t>을 넣어 한 메시지의 끝을 알림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메시지를 수신할 때 버퍼에서 </a:t>
            </a:r>
            <a:r>
              <a:rPr lang="en-US" altLang="ko-KR" b="1" dirty="0">
                <a:latin typeface="맑은 고딕"/>
                <a:ea typeface="맑은 고딕"/>
              </a:rPr>
              <a:t>'\n'</a:t>
            </a:r>
            <a:r>
              <a:rPr lang="ko-KR" altLang="en-US" b="1" dirty="0">
                <a:latin typeface="맑은 고딕"/>
                <a:ea typeface="맑은 고딕"/>
              </a:rPr>
              <a:t>를 기준으로 메시지를 잘라 꺼내 옴으로써 오류를 해결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통신에서 버퍼의 중요성을 실감할 수 있었던 이슈</a:t>
            </a: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1822052" y="1175688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5800" y="3318051"/>
            <a:ext cx="5468113" cy="74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8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어려웠던 점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2612426" y="1370732"/>
            <a:ext cx="3626248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altLang="ko-KR" sz="2000" b="1">
                <a:latin typeface="맑은 고딕"/>
                <a:ea typeface="맑은 고딕"/>
              </a:rPr>
              <a:t>2. IP </a:t>
            </a:r>
            <a:r>
              <a:rPr lang="ko-KR" altLang="en-US" sz="2000" b="1">
                <a:latin typeface="맑은 고딕"/>
                <a:ea typeface="맑은 고딕"/>
              </a:rPr>
              <a:t>주소에 따른 통신 처리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2641403" y="2174405"/>
            <a:ext cx="5505848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360" indent="-17136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서버가 공유기를 사용하는 네트워크 안에 있을 때</a:t>
            </a: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360" indent="-17136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서버와 클라이언트가 동일한 네트워크 안에 있을 때</a:t>
            </a: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360" indent="-17136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서버가 모바일 네트워크 </a:t>
            </a:r>
            <a:r>
              <a:rPr lang="ko-KR" altLang="en-US" b="1" dirty="0" err="1">
                <a:latin typeface="맑은 고딕"/>
                <a:ea typeface="맑은 고딕"/>
              </a:rPr>
              <a:t>핫스팟을</a:t>
            </a:r>
            <a:r>
              <a:rPr lang="ko-KR" altLang="en-US" b="1" dirty="0">
                <a:latin typeface="맑은 고딕"/>
                <a:ea typeface="맑은 고딕"/>
              </a:rPr>
              <a:t> 사용할 때</a:t>
            </a: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0" indent="0">
              <a:defRPr/>
            </a:pPr>
            <a:r>
              <a:rPr lang="en-US" altLang="ko-KR" b="1" dirty="0">
                <a:latin typeface="맑은 고딕"/>
                <a:ea typeface="맑은 고딕"/>
              </a:rPr>
              <a:t>-&gt; </a:t>
            </a:r>
            <a:r>
              <a:rPr lang="ko-KR" altLang="en-US" b="1" dirty="0">
                <a:latin typeface="맑은 고딕"/>
                <a:ea typeface="맑은 고딕"/>
              </a:rPr>
              <a:t>상황마다 달라지는 연결 방법</a:t>
            </a:r>
          </a:p>
          <a:p>
            <a:pPr marL="171360" indent="-17136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2641403" y="1221006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4" grpId="2" uiExpand="1" build="p"/>
      <p:bldP spid="78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문제 해결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453752" y="1312714"/>
            <a:ext cx="4178698" cy="735547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altLang="ko-KR" sz="2000" b="1">
                <a:latin typeface="맑은 고딕"/>
                <a:ea typeface="맑은 고딕"/>
              </a:rPr>
              <a:t>2. IP </a:t>
            </a:r>
            <a:r>
              <a:rPr lang="ko-KR" altLang="en-US" sz="2000" b="1">
                <a:latin typeface="맑은 고딕"/>
                <a:ea typeface="맑은 고딕"/>
              </a:rPr>
              <a:t>주소에 따른 통신 처리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453752" y="2016093"/>
            <a:ext cx="7029848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서버가 공유기를 사용하는 네트워크 안에 있을 때 </a:t>
            </a:r>
          </a:p>
          <a:p>
            <a:pPr marL="0" indent="0">
              <a:defRPr/>
            </a:pPr>
            <a:r>
              <a:rPr lang="en-US" altLang="ko-KR" b="1" dirty="0">
                <a:latin typeface="맑은 고딕"/>
                <a:ea typeface="맑은 고딕"/>
              </a:rPr>
              <a:t>-&gt; </a:t>
            </a:r>
            <a:r>
              <a:rPr lang="ko-KR" altLang="en-US" b="1" dirty="0">
                <a:latin typeface="맑은 고딕"/>
                <a:ea typeface="맑은 고딕"/>
              </a:rPr>
              <a:t>클라이언트는 서버의 공인 </a:t>
            </a:r>
            <a:r>
              <a:rPr lang="en-US" altLang="ko-KR" b="1" dirty="0">
                <a:latin typeface="맑은 고딕"/>
                <a:ea typeface="맑은 고딕"/>
              </a:rPr>
              <a:t>IP</a:t>
            </a:r>
            <a:r>
              <a:rPr lang="ko-KR" altLang="en-US" b="1" dirty="0">
                <a:latin typeface="맑은 고딕"/>
                <a:ea typeface="맑은 고딕"/>
              </a:rPr>
              <a:t> 주소로 접속을 요청하고 서버측 공유기는 </a:t>
            </a:r>
            <a:r>
              <a:rPr lang="ko-KR" altLang="en-US" b="1" dirty="0" err="1">
                <a:latin typeface="맑은 고딕"/>
                <a:ea typeface="맑은 고딕"/>
              </a:rPr>
              <a:t>포트포워딩</a:t>
            </a:r>
            <a:r>
              <a:rPr lang="ko-KR" altLang="en-US" b="1" dirty="0">
                <a:latin typeface="맑은 고딕"/>
                <a:ea typeface="맑은 고딕"/>
              </a:rPr>
              <a:t> 설정에 따라      서버측 기기의 사전 설정된 포트로 안내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서버와 클라이언트가 동일한 네트워크 안에 있을 때</a:t>
            </a:r>
          </a:p>
          <a:p>
            <a:pPr marL="0" indent="0">
              <a:defRPr/>
            </a:pPr>
            <a:r>
              <a:rPr lang="en-US" altLang="ko-KR" b="1" dirty="0">
                <a:latin typeface="맑은 고딕"/>
                <a:ea typeface="맑은 고딕"/>
              </a:rPr>
              <a:t>-&gt; </a:t>
            </a:r>
            <a:r>
              <a:rPr lang="ko-KR" altLang="en-US" b="1" dirty="0">
                <a:latin typeface="맑은 고딕"/>
                <a:ea typeface="맑은 고딕"/>
              </a:rPr>
              <a:t>사설 </a:t>
            </a:r>
            <a:r>
              <a:rPr lang="en-US" altLang="ko-KR" b="1" dirty="0">
                <a:latin typeface="맑은 고딕"/>
                <a:ea typeface="맑은 고딕"/>
              </a:rPr>
              <a:t>IP </a:t>
            </a:r>
            <a:r>
              <a:rPr lang="ko-KR" altLang="en-US" b="1" dirty="0">
                <a:latin typeface="맑은 고딕"/>
                <a:ea typeface="맑은 고딕"/>
              </a:rPr>
              <a:t>주소를 이용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서버가 모바일 네트워크 </a:t>
            </a:r>
            <a:r>
              <a:rPr lang="ko-KR" altLang="en-US" b="1" dirty="0" err="1">
                <a:latin typeface="맑은 고딕"/>
                <a:ea typeface="맑은 고딕"/>
              </a:rPr>
              <a:t>핫스팟을</a:t>
            </a:r>
            <a:r>
              <a:rPr lang="ko-KR" altLang="en-US" b="1" dirty="0">
                <a:latin typeface="맑은 고딕"/>
                <a:ea typeface="맑은 고딕"/>
              </a:rPr>
              <a:t> 사용할 때</a:t>
            </a:r>
          </a:p>
          <a:p>
            <a:pPr marL="0" indent="0">
              <a:defRPr/>
            </a:pPr>
            <a:r>
              <a:rPr lang="en-US" altLang="ko-KR" b="1" dirty="0">
                <a:latin typeface="맑은 고딕"/>
                <a:ea typeface="맑은 고딕"/>
              </a:rPr>
              <a:t>-&gt; </a:t>
            </a:r>
            <a:r>
              <a:rPr lang="ko-KR" altLang="en-US" b="1" dirty="0">
                <a:latin typeface="맑은 고딕"/>
                <a:ea typeface="맑은 고딕"/>
              </a:rPr>
              <a:t>통신사가 외부에서의 접속을 허용하지 않아서 불가능</a:t>
            </a:r>
          </a:p>
          <a:p>
            <a:pPr marL="0" indent="0">
              <a:defRPr/>
            </a:pP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/>
          <p:cNvGrpSpPr/>
          <p:nvPr/>
        </p:nvGrpSpPr>
        <p:grpSpPr>
          <a:xfrm>
            <a:off x="1453752" y="1198232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4" grpId="2" uiExpand="1" build="p"/>
      <p:bldP spid="78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7BF0-3BD4-F72E-ADA0-7444557A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5BB9ABC8-627E-6637-65AD-CD24CE7E7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수행 후기</a:t>
            </a:r>
            <a:endParaRPr sz="1400" b="1" dirty="0">
              <a:latin typeface="맑은 고딕"/>
              <a:ea typeface="맑은 고딕"/>
            </a:endParaRPr>
          </a:p>
        </p:txBody>
      </p:sp>
      <p:sp>
        <p:nvSpPr>
          <p:cNvPr id="772" name="Google Shape;772;p34">
            <a:extLst>
              <a:ext uri="{FF2B5EF4-FFF2-40B4-BE49-F238E27FC236}">
                <a16:creationId xmlns:a16="http://schemas.microsoft.com/office/drawing/2014/main" id="{27FD863C-334F-F4AA-9FDC-855080BDD37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30132" y="1833947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소켓 통신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3" name="Google Shape;773;p34">
            <a:extLst>
              <a:ext uri="{FF2B5EF4-FFF2-40B4-BE49-F238E27FC236}">
                <a16:creationId xmlns:a16="http://schemas.microsoft.com/office/drawing/2014/main" id="{89F03AF2-0183-C344-86B4-B147FA33D97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59030" y="1832483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팀워크와 협업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>
            <a:extLst>
              <a:ext uri="{FF2B5EF4-FFF2-40B4-BE49-F238E27FC236}">
                <a16:creationId xmlns:a16="http://schemas.microsoft.com/office/drawing/2014/main" id="{DE92EC74-ADEC-656E-987D-82C6E09C2C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44057" y="2300986"/>
            <a:ext cx="2768751" cy="184556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동시성 문제와 네트워크 딜레이 이슈 해결에 큰 노력이 필요했음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클라이언트와 서버 간의 프로토콜 설계에 많은 신경을 썼고 딜레이로 인한 불일치를 최소화하려는 노력이 필요했음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버퍼를 활용하여 통신 중 메시지 처리를 해결했듯이 </a:t>
            </a:r>
            <a:r>
              <a:rPr lang="ko-KR" altLang="en-US" b="1" dirty="0" err="1">
                <a:latin typeface="맑은 고딕"/>
                <a:ea typeface="맑은 고딕"/>
              </a:rPr>
              <a:t>소켓단</a:t>
            </a:r>
            <a:r>
              <a:rPr lang="ko-KR" altLang="en-US" b="1" dirty="0">
                <a:latin typeface="맑은 고딕"/>
                <a:ea typeface="맑은 고딕"/>
              </a:rPr>
              <a:t> 구현 외에도 시스템 기능 유지를 위해 예외 관리에 대한 경각심을 가지게 되었음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sp>
        <p:nvSpPr>
          <p:cNvPr id="775" name="Google Shape;775;p34">
            <a:extLst>
              <a:ext uri="{FF2B5EF4-FFF2-40B4-BE49-F238E27FC236}">
                <a16:creationId xmlns:a16="http://schemas.microsoft.com/office/drawing/2014/main" id="{5135565C-7E21-4F96-AC75-5F2442B555F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31194" y="2300986"/>
            <a:ext cx="3398176" cy="219475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프로젝트를 진행하면서 </a:t>
            </a:r>
            <a:r>
              <a:rPr lang="ko-KR" altLang="en-US" b="1" dirty="0" err="1">
                <a:latin typeface="맑은 고딕"/>
                <a:ea typeface="맑은 고딕"/>
              </a:rPr>
              <a:t>팀원들과의</a:t>
            </a:r>
            <a:r>
              <a:rPr lang="ko-KR" altLang="en-US" b="1" dirty="0">
                <a:latin typeface="맑은 고딕"/>
                <a:ea typeface="맑은 고딕"/>
              </a:rPr>
              <a:t> 협업이 매우 중요한 요소였다는 것을 </a:t>
            </a:r>
            <a:r>
              <a:rPr lang="ko-KR" altLang="en-US" b="1" dirty="0" err="1">
                <a:latin typeface="맑은 고딕"/>
                <a:ea typeface="맑은 고딕"/>
              </a:rPr>
              <a:t>깨달았음</a:t>
            </a:r>
            <a:r>
              <a:rPr lang="en-US" altLang="ko-KR" b="1" dirty="0">
                <a:latin typeface="맑은 고딕"/>
                <a:ea typeface="맑은 고딕"/>
              </a:rPr>
              <a:t>.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원활한 의사소통과 역할분담이 성공적인 마무리를 가능하게 했음</a:t>
            </a:r>
            <a:r>
              <a:rPr lang="en-US" altLang="ko-KR" b="1" dirty="0">
                <a:latin typeface="맑은 고딕"/>
                <a:ea typeface="맑은 고딕"/>
              </a:rPr>
              <a:t>.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코드 리뷰와 피드백으로 버그를 해결하고 서로의 아이디어를 공유하며</a:t>
            </a:r>
            <a:r>
              <a:rPr lang="en-US" altLang="ko-KR" b="1" dirty="0">
                <a:latin typeface="맑은 고딕"/>
                <a:ea typeface="맑은 고딕"/>
              </a:rPr>
              <a:t>, </a:t>
            </a:r>
            <a:r>
              <a:rPr lang="ko-KR" altLang="en-US" b="1" dirty="0">
                <a:latin typeface="맑은 고딕"/>
                <a:ea typeface="맑은 고딕"/>
              </a:rPr>
              <a:t>더 나은 프로젝트가 될 수 있었음</a:t>
            </a:r>
            <a:r>
              <a:rPr lang="en-US" altLang="ko-KR" b="1" dirty="0">
                <a:latin typeface="맑은 고딕"/>
                <a:ea typeface="맑은 고딕"/>
              </a:rPr>
              <a:t>.</a:t>
            </a:r>
          </a:p>
        </p:txBody>
      </p:sp>
      <p:grpSp>
        <p:nvGrpSpPr>
          <p:cNvPr id="782" name="Google Shape;782;p34">
            <a:extLst>
              <a:ext uri="{FF2B5EF4-FFF2-40B4-BE49-F238E27FC236}">
                <a16:creationId xmlns:a16="http://schemas.microsoft.com/office/drawing/2014/main" id="{1B252A72-C8F2-FA40-BE99-DA0AE6D9D962}"/>
              </a:ext>
            </a:extLst>
          </p:cNvPr>
          <p:cNvGrpSpPr/>
          <p:nvPr/>
        </p:nvGrpSpPr>
        <p:grpSpPr>
          <a:xfrm>
            <a:off x="5167165" y="1397579"/>
            <a:ext cx="347475" cy="345150"/>
            <a:chOff x="4744113" y="3243975"/>
            <a:chExt cx="347475" cy="345150"/>
          </a:xfrm>
        </p:grpSpPr>
        <p:sp>
          <p:nvSpPr>
            <p:cNvPr id="783" name="Google Shape;783;p34">
              <a:extLst>
                <a:ext uri="{FF2B5EF4-FFF2-40B4-BE49-F238E27FC236}">
                  <a16:creationId xmlns:a16="http://schemas.microsoft.com/office/drawing/2014/main" id="{3BEAD971-A453-D4EA-1AF2-AE3FE4A41D1B}"/>
                </a:ext>
              </a:extLst>
            </p:cNvPr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34">
              <a:extLst>
                <a:ext uri="{FF2B5EF4-FFF2-40B4-BE49-F238E27FC236}">
                  <a16:creationId xmlns:a16="http://schemas.microsoft.com/office/drawing/2014/main" id="{015C6B10-3C29-0544-8F58-4DF84C3B30BF}"/>
                </a:ext>
              </a:extLst>
            </p:cNvPr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34">
              <a:extLst>
                <a:ext uri="{FF2B5EF4-FFF2-40B4-BE49-F238E27FC236}">
                  <a16:creationId xmlns:a16="http://schemas.microsoft.com/office/drawing/2014/main" id="{F66A1113-44C4-4D8C-86ED-A57D1BEF3522}"/>
                </a:ext>
              </a:extLst>
            </p:cNvPr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34">
              <a:extLst>
                <a:ext uri="{FF2B5EF4-FFF2-40B4-BE49-F238E27FC236}">
                  <a16:creationId xmlns:a16="http://schemas.microsoft.com/office/drawing/2014/main" id="{CA00E71B-35BB-E2E2-CFC7-382552580B3B}"/>
                </a:ext>
              </a:extLst>
            </p:cNvPr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7" name="Google Shape;787;p34">
            <a:extLst>
              <a:ext uri="{FF2B5EF4-FFF2-40B4-BE49-F238E27FC236}">
                <a16:creationId xmlns:a16="http://schemas.microsoft.com/office/drawing/2014/main" id="{8FBAEB0D-BF56-1EB7-33F4-7C7C501545C1}"/>
              </a:ext>
            </a:extLst>
          </p:cNvPr>
          <p:cNvGrpSpPr/>
          <p:nvPr/>
        </p:nvGrpSpPr>
        <p:grpSpPr>
          <a:xfrm>
            <a:off x="1601214" y="1405797"/>
            <a:ext cx="346325" cy="345000"/>
            <a:chOff x="1725463" y="2681050"/>
            <a:chExt cx="346325" cy="345000"/>
          </a:xfrm>
        </p:grpSpPr>
        <p:sp>
          <p:nvSpPr>
            <p:cNvPr id="788" name="Google Shape;788;p34">
              <a:extLst>
                <a:ext uri="{FF2B5EF4-FFF2-40B4-BE49-F238E27FC236}">
                  <a16:creationId xmlns:a16="http://schemas.microsoft.com/office/drawing/2014/main" id="{FD50709E-B461-7495-683A-7D89DEF6C463}"/>
                </a:ext>
              </a:extLst>
            </p:cNvPr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>
              <a:extLst>
                <a:ext uri="{FF2B5EF4-FFF2-40B4-BE49-F238E27FC236}">
                  <a16:creationId xmlns:a16="http://schemas.microsoft.com/office/drawing/2014/main" id="{37596370-28F2-A2FA-025D-7953ABB3FFD2}"/>
                </a:ext>
              </a:extLst>
            </p:cNvPr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733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3" grpId="0" animBg="1"/>
      <p:bldP spid="774" grpId="0" animBg="1"/>
      <p:bldP spid="775" grpId="0" animBg="1"/>
      <p:bldP spid="782" grpId="0" animBg="1"/>
      <p:bldP spid="7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subTitle" idx="8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프로젝트 목적 및 기능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CONTENTS</a:t>
            </a:r>
            <a:endParaRPr/>
          </a:p>
        </p:txBody>
      </p:sp>
      <p:sp>
        <p:nvSpPr>
          <p:cNvPr id="710" name="Google Shape;710;p30"/>
          <p:cNvSpPr txBox="1">
            <a:spLocks noGrp="1"/>
          </p:cNvSpPr>
          <p:nvPr>
            <p:ph type="title" idx="2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3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04</a:t>
            </a:r>
            <a:endParaRPr/>
          </a:p>
        </p:txBody>
      </p:sp>
      <p:sp>
        <p:nvSpPr>
          <p:cNvPr id="712" name="Google Shape;712;p30"/>
          <p:cNvSpPr txBox="1">
            <a:spLocks noGrp="1"/>
          </p:cNvSpPr>
          <p:nvPr>
            <p:ph type="title" idx="4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713" name="Google Shape;713;p30"/>
          <p:cNvSpPr txBox="1">
            <a:spLocks noGrp="1"/>
          </p:cNvSpPr>
          <p:nvPr>
            <p:ph type="title" idx="5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05</a:t>
            </a:r>
            <a:endParaRPr/>
          </a:p>
        </p:txBody>
      </p:sp>
      <p:sp>
        <p:nvSpPr>
          <p:cNvPr id="714" name="Google Shape;714;p30"/>
          <p:cNvSpPr txBox="1">
            <a:spLocks noGrp="1"/>
          </p:cNvSpPr>
          <p:nvPr>
            <p:ph type="title" idx="6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03</a:t>
            </a:r>
            <a:endParaRPr/>
          </a:p>
        </p:txBody>
      </p:sp>
      <p:sp>
        <p:nvSpPr>
          <p:cNvPr id="715" name="Google Shape;715;p30"/>
          <p:cNvSpPr txBox="1">
            <a:spLocks noGrp="1"/>
          </p:cNvSpPr>
          <p:nvPr>
            <p:ph type="title" idx="7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06</a:t>
            </a:r>
            <a:endParaRPr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1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Cascadia Code"/>
                <a:cs typeface="Cascadia Code"/>
              </a:rPr>
              <a:t>주제 소개</a:t>
            </a:r>
            <a:endParaRPr b="1">
              <a:latin typeface="Cascadia Code"/>
              <a:cs typeface="Cascadia Code"/>
            </a:endParaRPr>
          </a:p>
        </p:txBody>
      </p:sp>
      <p:sp>
        <p:nvSpPr>
          <p:cNvPr id="717" name="Google Shape;717;p30"/>
          <p:cNvSpPr txBox="1">
            <a:spLocks noGrp="1"/>
          </p:cNvSpPr>
          <p:nvPr>
            <p:ph type="subTitle" idx="9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구현 방법 및 결과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18" name="Google Shape;718;p30"/>
          <p:cNvSpPr txBox="1">
            <a:spLocks noGrp="1"/>
          </p:cNvSpPr>
          <p:nvPr>
            <p:ph type="subTitle" idx="13"/>
          </p:nvPr>
        </p:nvSpPr>
        <p:spPr>
          <a:xfrm>
            <a:off x="4010940" y="2904427"/>
            <a:ext cx="3420373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구현 시 어려웠던 점과 해결 과정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19" name="Google Shape;719;p30"/>
          <p:cNvSpPr txBox="1">
            <a:spLocks noGrp="1"/>
          </p:cNvSpPr>
          <p:nvPr>
            <p:ph type="subTitle" idx="14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프로젝트 수행 후기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15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참고문헌 및 자료</a:t>
            </a:r>
          </a:p>
        </p:txBody>
      </p:sp>
      <p:grpSp>
        <p:nvGrpSpPr>
          <p:cNvPr id="721" name="Google Shape;721;p30"/>
          <p:cNvGrpSpPr/>
          <p:nvPr/>
        </p:nvGrpSpPr>
        <p:grpSpPr>
          <a:xfrm>
            <a:off x="1339375" y="1762000"/>
            <a:ext cx="1193310" cy="3463350"/>
            <a:chOff x="472500" y="1762000"/>
            <a:chExt cx="1193310" cy="3463350"/>
          </a:xfrm>
        </p:grpSpPr>
        <p:grpSp>
          <p:nvGrpSpPr>
            <p:cNvPr id="722" name="Google Shape;722;p30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4" cy="1266614"/>
            </a:xfrm>
          </p:grpSpPr>
          <p:sp>
            <p:nvSpPr>
              <p:cNvPr id="723" name="Google Shape;723;p3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725" name="Google Shape;725;p30"/>
            <p:cNvSpPr/>
            <p:nvPr/>
          </p:nvSpPr>
          <p:spPr>
            <a:xfrm>
              <a:off x="472500" y="1762000"/>
              <a:ext cx="700000" cy="3463350"/>
            </a:xfrm>
            <a:custGeom>
              <a:avLst/>
              <a:gdLst/>
              <a:ahLst/>
              <a:cxnLst/>
              <a:rect l="l" t="t" r="r" b="b"/>
              <a:pathLst>
                <a:path w="28000" h="138534" extrusionOk="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맑은 고딕"/>
                <a:ea typeface="맑은 고딕"/>
              </a:rPr>
              <a:t>참고문헌 및 자료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2161777" y="1978922"/>
            <a:ext cx="5163951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buFont typeface="Arial"/>
              <a:buChar char="•"/>
              <a:defRPr/>
            </a:pPr>
            <a:r>
              <a:rPr lang="ko-KR" altLang="en-US" sz="2000" b="1" u="sng">
                <a:hlinkClick r:id="rId3"/>
              </a:rPr>
              <a:t>멀티 서바이벌게임 만들기 </a:t>
            </a:r>
            <a:r>
              <a:rPr lang="en-US" altLang="ko-KR" sz="2000" b="1" u="sng">
                <a:hlinkClick r:id="rId3"/>
              </a:rPr>
              <a:t>Python #1</a:t>
            </a:r>
            <a:endParaRPr lang="en-US" altLang="ko-KR" sz="2000" b="1" u="sng"/>
          </a:p>
          <a:p>
            <a:pPr marL="152400" indent="0">
              <a:defRPr/>
            </a:pPr>
            <a:endParaRPr lang="en-US" altLang="ko-KR" sz="2000" b="1"/>
          </a:p>
          <a:p>
            <a:pPr>
              <a:buFont typeface="Arial"/>
              <a:buChar char="•"/>
              <a:defRPr/>
            </a:pPr>
            <a:r>
              <a:rPr lang="en-US" altLang="ko-KR" sz="2000" b="1" u="sng">
                <a:hlinkClick r:id="rId4"/>
              </a:rPr>
              <a:t>PowerPoint Presentation</a:t>
            </a:r>
            <a:endParaRPr lang="en-US" altLang="ko-KR" sz="2000" b="1" u="sng"/>
          </a:p>
          <a:p>
            <a:pPr marL="228600" indent="-228600">
              <a:buFont typeface="Arial"/>
              <a:buChar char="•"/>
              <a:defRPr/>
            </a:pPr>
            <a:endParaRPr lang="en-US" altLang="ko-KR" sz="20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THANKS!</a:t>
            </a:r>
            <a:endParaRPr/>
          </a:p>
        </p:txBody>
      </p:sp>
      <p:sp>
        <p:nvSpPr>
          <p:cNvPr id="1206" name="Google Shape;1206;p47"/>
          <p:cNvSpPr txBox="1">
            <a:spLocks noGrp="1"/>
          </p:cNvSpPr>
          <p:nvPr>
            <p:ph type="subTitle" idx="1"/>
          </p:nvPr>
        </p:nvSpPr>
        <p:spPr>
          <a:xfrm>
            <a:off x="1098425" y="2096836"/>
            <a:ext cx="4448100" cy="766963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07" name="Google Shape;1207;p47"/>
          <p:cNvSpPr txBox="1"/>
          <p:nvPr/>
        </p:nvSpPr>
        <p:spPr>
          <a:xfrm>
            <a:off x="1167557" y="3480608"/>
            <a:ext cx="4681720" cy="5062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08" name="Google Shape;1208;p47"/>
          <p:cNvSpPr/>
          <p:nvPr/>
        </p:nvSpPr>
        <p:spPr>
          <a:xfrm rot="16200000">
            <a:off x="689075" y="11653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09" name="Google Shape;1209;p47"/>
          <p:cNvGrpSpPr/>
          <p:nvPr/>
        </p:nvGrpSpPr>
        <p:grpSpPr>
          <a:xfrm rot="10800000">
            <a:off x="7995518" y="3068895"/>
            <a:ext cx="681217" cy="3360485"/>
            <a:chOff x="1337800" y="-2525590"/>
            <a:chExt cx="1498167" cy="7390555"/>
          </a:xfrm>
        </p:grpSpPr>
        <p:cxnSp>
          <p:nvCxnSpPr>
            <p:cNvPr id="1210" name="Google Shape;1210;p47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11" name="Google Shape;1211;p47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212" name="Google Shape;1212;p47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13" name="Google Shape;1213;p47"/>
          <p:cNvGrpSpPr/>
          <p:nvPr/>
        </p:nvGrpSpPr>
        <p:grpSpPr>
          <a:xfrm>
            <a:off x="7679244" y="3634568"/>
            <a:ext cx="247278" cy="1160062"/>
            <a:chOff x="1463894" y="1434556"/>
            <a:chExt cx="247278" cy="1160062"/>
          </a:xfrm>
        </p:grpSpPr>
        <p:sp>
          <p:nvSpPr>
            <p:cNvPr id="1214" name="Google Shape;1214;p47"/>
            <p:cNvSpPr/>
            <p:nvPr/>
          </p:nvSpPr>
          <p:spPr>
            <a:xfrm>
              <a:off x="1463894" y="2119623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 rot="10800000">
              <a:off x="1636072" y="143455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 rot="5400000" flipH="1">
            <a:off x="5492724" y="3041117"/>
            <a:ext cx="4486819" cy="625122"/>
            <a:chOff x="-78438" y="4073905"/>
            <a:chExt cx="4486819" cy="625122"/>
          </a:xfrm>
        </p:grpSpPr>
        <p:cxnSp>
          <p:nvCxnSpPr>
            <p:cNvPr id="1217" name="Google Shape;1217;p47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18" name="Google Shape;1218;p47"/>
            <p:cNvCxnSpPr/>
            <p:nvPr/>
          </p:nvCxnSpPr>
          <p:spPr>
            <a:xfrm rot="162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219" name="Google Shape;1219;p47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220" name="Google Shape;1220;p47"/>
          <p:cNvSpPr/>
          <p:nvPr/>
        </p:nvSpPr>
        <p:spPr>
          <a:xfrm>
            <a:off x="7136111" y="3226273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21" name="Google Shape;1221;p47"/>
          <p:cNvGrpSpPr/>
          <p:nvPr/>
        </p:nvGrpSpPr>
        <p:grpSpPr>
          <a:xfrm>
            <a:off x="7423575" y="1976550"/>
            <a:ext cx="3859204" cy="615399"/>
            <a:chOff x="-6675" y="307100"/>
            <a:chExt cx="9140700" cy="4634025"/>
          </a:xfrm>
        </p:grpSpPr>
        <p:cxnSp>
          <p:nvCxnSpPr>
            <p:cNvPr id="1222" name="Google Shape;1222;p47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3" name="Google Shape;1223;p47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4" name="Google Shape;1224;p47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5" name="Google Shape;1225;p47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6" name="Google Shape;1226;p47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7" name="Google Shape;1227;p47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8" name="Google Shape;1228;p47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29" name="Google Shape;1229;p47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30" name="Google Shape;1230;p47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231" name="Google Shape;1231;p47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1232" name="Google Shape;1232;p47"/>
          <p:cNvSpPr/>
          <p:nvPr/>
        </p:nvSpPr>
        <p:spPr>
          <a:xfrm>
            <a:off x="7145469" y="2096961"/>
            <a:ext cx="43116" cy="474994"/>
          </a:xfrm>
          <a:custGeom>
            <a:avLst/>
            <a:gdLst/>
            <a:ahLst/>
            <a:cxnLst/>
            <a:rect l="l" t="t" r="r" b="b"/>
            <a:pathLst>
              <a:path w="754" h="8307" fill="none" extrusionOk="0">
                <a:moveTo>
                  <a:pt x="391" y="8307"/>
                </a:moveTo>
                <a:lnTo>
                  <a:pt x="391" y="8307"/>
                </a:lnTo>
                <a:cubicBezTo>
                  <a:pt x="181" y="8307"/>
                  <a:pt x="0" y="8155"/>
                  <a:pt x="0" y="7944"/>
                </a:cubicBezTo>
                <a:lnTo>
                  <a:pt x="0" y="363"/>
                </a:lnTo>
                <a:cubicBezTo>
                  <a:pt x="0" y="182"/>
                  <a:pt x="181" y="1"/>
                  <a:pt x="391" y="1"/>
                </a:cubicBezTo>
                <a:lnTo>
                  <a:pt x="391" y="1"/>
                </a:lnTo>
                <a:cubicBezTo>
                  <a:pt x="573" y="1"/>
                  <a:pt x="754" y="182"/>
                  <a:pt x="754" y="363"/>
                </a:cubicBezTo>
                <a:lnTo>
                  <a:pt x="754" y="7944"/>
                </a:lnTo>
                <a:cubicBezTo>
                  <a:pt x="754" y="8155"/>
                  <a:pt x="573" y="8307"/>
                  <a:pt x="391" y="8307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33" name="Google Shape;1233;p47"/>
          <p:cNvGrpSpPr/>
          <p:nvPr/>
        </p:nvGrpSpPr>
        <p:grpSpPr>
          <a:xfrm>
            <a:off x="2389175" y="-353800"/>
            <a:ext cx="5859225" cy="1631012"/>
            <a:chOff x="2389175" y="-353800"/>
            <a:chExt cx="5859225" cy="1631012"/>
          </a:xfrm>
        </p:grpSpPr>
        <p:sp>
          <p:nvSpPr>
            <p:cNvPr id="1234" name="Google Shape;1234;p47"/>
            <p:cNvSpPr/>
            <p:nvPr/>
          </p:nvSpPr>
          <p:spPr>
            <a:xfrm>
              <a:off x="2389175" y="-353800"/>
              <a:ext cx="5859225" cy="1137700"/>
            </a:xfrm>
            <a:custGeom>
              <a:avLst/>
              <a:gdLst/>
              <a:ahLst/>
              <a:cxnLst/>
              <a:rect l="l" t="t" r="r" b="b"/>
              <a:pathLst>
                <a:path w="234369" h="45508" extrusionOk="0">
                  <a:moveTo>
                    <a:pt x="0" y="1639"/>
                  </a:moveTo>
                  <a:lnTo>
                    <a:pt x="15636" y="28722"/>
                  </a:lnTo>
                  <a:lnTo>
                    <a:pt x="79093" y="28722"/>
                  </a:lnTo>
                  <a:lnTo>
                    <a:pt x="95879" y="45508"/>
                  </a:lnTo>
                  <a:lnTo>
                    <a:pt x="205255" y="45508"/>
                  </a:lnTo>
                  <a:lnTo>
                    <a:pt x="231529" y="0"/>
                  </a:lnTo>
                  <a:lnTo>
                    <a:pt x="234369" y="164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35" name="Google Shape;1235;p47"/>
            <p:cNvGrpSpPr/>
            <p:nvPr/>
          </p:nvGrpSpPr>
          <p:grpSpPr>
            <a:xfrm rot="16200000">
              <a:off x="5834789" y="851896"/>
              <a:ext cx="493321" cy="357312"/>
              <a:chOff x="1722354" y="229144"/>
              <a:chExt cx="1748744" cy="1266614"/>
            </a:xfrm>
          </p:grpSpPr>
          <p:sp>
            <p:nvSpPr>
              <p:cNvPr id="1236" name="Google Shape;1236;p4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238" name="Google Shape;1238;p47"/>
          <p:cNvSpPr/>
          <p:nvPr/>
        </p:nvSpPr>
        <p:spPr>
          <a:xfrm>
            <a:off x="1218899" y="29177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239" name="Google Shape;1239;p47"/>
          <p:cNvGrpSpPr/>
          <p:nvPr/>
        </p:nvGrpSpPr>
        <p:grpSpPr>
          <a:xfrm>
            <a:off x="1695451" y="2917557"/>
            <a:ext cx="313342" cy="313227"/>
            <a:chOff x="812101" y="2571761"/>
            <a:chExt cx="417066" cy="417024"/>
          </a:xfrm>
        </p:grpSpPr>
        <p:sp>
          <p:nvSpPr>
            <p:cNvPr id="1240" name="Google Shape;1240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44" name="Google Shape;1244;p47"/>
          <p:cNvGrpSpPr/>
          <p:nvPr/>
        </p:nvGrpSpPr>
        <p:grpSpPr>
          <a:xfrm>
            <a:off x="2172020" y="2917557"/>
            <a:ext cx="313310" cy="313227"/>
            <a:chOff x="1323129" y="2571761"/>
            <a:chExt cx="417024" cy="417024"/>
          </a:xfrm>
        </p:grpSpPr>
        <p:sp>
          <p:nvSpPr>
            <p:cNvPr id="1245" name="Google Shape;1245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5192907" y="2031746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게임 장르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주제 소개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5093759" y="2463891"/>
            <a:ext cx="2879422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간단한 </a:t>
            </a:r>
            <a:r>
              <a:rPr lang="en-US" altLang="ko-KR" sz="1400" b="1" dirty="0">
                <a:latin typeface="맑은 고딕"/>
                <a:ea typeface="맑은 고딕"/>
              </a:rPr>
              <a:t>2</a:t>
            </a:r>
            <a:r>
              <a:rPr lang="ko-KR" altLang="en-US" sz="1400" b="1" dirty="0">
                <a:latin typeface="맑은 고딕"/>
                <a:ea typeface="맑은 고딕"/>
              </a:rPr>
              <a:t>인용 전투기 조작 게임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latin typeface="맑은 고딕"/>
              <a:ea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latin typeface="맑은 고딕"/>
              <a:ea typeface="맑은 고딕"/>
            </a:endParaRPr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501767" y="2463891"/>
            <a:ext cx="3242290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소켓 통신을 활용한 멀티 플레이어 게임 개발</a:t>
            </a:r>
            <a:endParaRPr sz="1400" b="1" dirty="0">
              <a:latin typeface="맑은 고딕"/>
              <a:ea typeface="맑은 고딕"/>
            </a:endParaRPr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664876" y="2088749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latin typeface="맑은 고딕"/>
                <a:ea typeface="맑은 고딕"/>
              </a:rPr>
              <a:t>주제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65" name="Google Shape;765;p33"/>
          <p:cNvSpPr/>
          <p:nvPr/>
        </p:nvSpPr>
        <p:spPr>
          <a:xfrm>
            <a:off x="5314594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6" name="Google Shape;766;p33"/>
          <p:cNvSpPr/>
          <p:nvPr/>
        </p:nvSpPr>
        <p:spPr>
          <a:xfrm>
            <a:off x="1747457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805" extrusionOk="0">
                <a:moveTo>
                  <a:pt x="2547" y="808"/>
                </a:moveTo>
                <a:cubicBezTo>
                  <a:pt x="2991" y="808"/>
                  <a:pt x="3355" y="1170"/>
                  <a:pt x="3355" y="1616"/>
                </a:cubicBezTo>
                <a:cubicBezTo>
                  <a:pt x="3355" y="2059"/>
                  <a:pt x="2991" y="2421"/>
                  <a:pt x="2547" y="2421"/>
                </a:cubicBezTo>
                <a:cubicBezTo>
                  <a:pt x="2104" y="2421"/>
                  <a:pt x="1742" y="2059"/>
                  <a:pt x="1742" y="1616"/>
                </a:cubicBezTo>
                <a:cubicBezTo>
                  <a:pt x="1742" y="1170"/>
                  <a:pt x="2104" y="808"/>
                  <a:pt x="2547" y="808"/>
                </a:cubicBezTo>
                <a:close/>
                <a:moveTo>
                  <a:pt x="11233" y="808"/>
                </a:moveTo>
                <a:cubicBezTo>
                  <a:pt x="11676" y="808"/>
                  <a:pt x="12038" y="1170"/>
                  <a:pt x="12038" y="1616"/>
                </a:cubicBezTo>
                <a:cubicBezTo>
                  <a:pt x="12038" y="2059"/>
                  <a:pt x="11676" y="2421"/>
                  <a:pt x="11233" y="2421"/>
                </a:cubicBezTo>
                <a:cubicBezTo>
                  <a:pt x="10789" y="2421"/>
                  <a:pt x="10425" y="2059"/>
                  <a:pt x="10425" y="1616"/>
                </a:cubicBezTo>
                <a:cubicBezTo>
                  <a:pt x="10425" y="1170"/>
                  <a:pt x="10789" y="808"/>
                  <a:pt x="11233" y="808"/>
                </a:cubicBezTo>
                <a:close/>
                <a:moveTo>
                  <a:pt x="3097" y="3229"/>
                </a:moveTo>
                <a:cubicBezTo>
                  <a:pt x="3762" y="3229"/>
                  <a:pt x="4312" y="3776"/>
                  <a:pt x="4312" y="4444"/>
                </a:cubicBezTo>
                <a:lnTo>
                  <a:pt x="4312" y="4853"/>
                </a:lnTo>
                <a:lnTo>
                  <a:pt x="805" y="4853"/>
                </a:lnTo>
                <a:lnTo>
                  <a:pt x="805" y="4444"/>
                </a:lnTo>
                <a:cubicBezTo>
                  <a:pt x="805" y="3776"/>
                  <a:pt x="1355" y="3229"/>
                  <a:pt x="2023" y="3229"/>
                </a:cubicBezTo>
                <a:close/>
                <a:moveTo>
                  <a:pt x="11782" y="3229"/>
                </a:moveTo>
                <a:cubicBezTo>
                  <a:pt x="12447" y="3229"/>
                  <a:pt x="12997" y="3776"/>
                  <a:pt x="12997" y="4444"/>
                </a:cubicBezTo>
                <a:lnTo>
                  <a:pt x="12997" y="4853"/>
                </a:lnTo>
                <a:lnTo>
                  <a:pt x="9491" y="4853"/>
                </a:lnTo>
                <a:lnTo>
                  <a:pt x="9491" y="4444"/>
                </a:lnTo>
                <a:cubicBezTo>
                  <a:pt x="9491" y="3776"/>
                  <a:pt x="10029" y="3229"/>
                  <a:pt x="10705" y="3229"/>
                </a:cubicBezTo>
                <a:close/>
                <a:moveTo>
                  <a:pt x="6497" y="3229"/>
                </a:moveTo>
                <a:lnTo>
                  <a:pt x="6497" y="5473"/>
                </a:lnTo>
                <a:cubicBezTo>
                  <a:pt x="6006" y="5613"/>
                  <a:pt x="5611" y="5998"/>
                  <a:pt x="5470" y="6500"/>
                </a:cubicBezTo>
                <a:lnTo>
                  <a:pt x="2968" y="6500"/>
                </a:lnTo>
                <a:lnTo>
                  <a:pt x="2968" y="5658"/>
                </a:lnTo>
                <a:lnTo>
                  <a:pt x="4721" y="5658"/>
                </a:lnTo>
                <a:cubicBezTo>
                  <a:pt x="4943" y="5658"/>
                  <a:pt x="5120" y="5484"/>
                  <a:pt x="5120" y="5249"/>
                </a:cubicBezTo>
                <a:lnTo>
                  <a:pt x="5120" y="4444"/>
                </a:lnTo>
                <a:cubicBezTo>
                  <a:pt x="5120" y="3986"/>
                  <a:pt x="4968" y="3565"/>
                  <a:pt x="4710" y="3229"/>
                </a:cubicBezTo>
                <a:close/>
                <a:moveTo>
                  <a:pt x="9081" y="3229"/>
                </a:moveTo>
                <a:cubicBezTo>
                  <a:pt x="8837" y="3565"/>
                  <a:pt x="8685" y="3986"/>
                  <a:pt x="8685" y="4444"/>
                </a:cubicBezTo>
                <a:lnTo>
                  <a:pt x="8685" y="5249"/>
                </a:lnTo>
                <a:cubicBezTo>
                  <a:pt x="8685" y="5484"/>
                  <a:pt x="8859" y="5658"/>
                  <a:pt x="9081" y="5658"/>
                </a:cubicBezTo>
                <a:lnTo>
                  <a:pt x="10834" y="5658"/>
                </a:lnTo>
                <a:lnTo>
                  <a:pt x="10834" y="6500"/>
                </a:lnTo>
                <a:lnTo>
                  <a:pt x="8321" y="6500"/>
                </a:lnTo>
                <a:cubicBezTo>
                  <a:pt x="8180" y="5998"/>
                  <a:pt x="7796" y="5613"/>
                  <a:pt x="7305" y="5473"/>
                </a:cubicBezTo>
                <a:lnTo>
                  <a:pt x="7305" y="3229"/>
                </a:lnTo>
                <a:close/>
                <a:moveTo>
                  <a:pt x="6884" y="6231"/>
                </a:moveTo>
                <a:cubicBezTo>
                  <a:pt x="7257" y="6231"/>
                  <a:pt x="7563" y="6525"/>
                  <a:pt x="7563" y="6898"/>
                </a:cubicBezTo>
                <a:cubicBezTo>
                  <a:pt x="7563" y="7271"/>
                  <a:pt x="7257" y="7577"/>
                  <a:pt x="6884" y="7577"/>
                </a:cubicBezTo>
                <a:cubicBezTo>
                  <a:pt x="6522" y="7577"/>
                  <a:pt x="6217" y="7271"/>
                  <a:pt x="6217" y="6898"/>
                </a:cubicBezTo>
                <a:cubicBezTo>
                  <a:pt x="6217" y="6525"/>
                  <a:pt x="6522" y="6231"/>
                  <a:pt x="6884" y="6231"/>
                </a:cubicBezTo>
                <a:close/>
                <a:moveTo>
                  <a:pt x="2547" y="8943"/>
                </a:moveTo>
                <a:cubicBezTo>
                  <a:pt x="2991" y="8943"/>
                  <a:pt x="3355" y="9316"/>
                  <a:pt x="3355" y="9762"/>
                </a:cubicBezTo>
                <a:cubicBezTo>
                  <a:pt x="3355" y="10206"/>
                  <a:pt x="2991" y="10568"/>
                  <a:pt x="2547" y="10568"/>
                </a:cubicBezTo>
                <a:cubicBezTo>
                  <a:pt x="2104" y="10568"/>
                  <a:pt x="1742" y="10206"/>
                  <a:pt x="1742" y="9762"/>
                </a:cubicBezTo>
                <a:cubicBezTo>
                  <a:pt x="1742" y="9316"/>
                  <a:pt x="2104" y="8943"/>
                  <a:pt x="2547" y="8943"/>
                </a:cubicBezTo>
                <a:close/>
                <a:moveTo>
                  <a:pt x="5470" y="7308"/>
                </a:moveTo>
                <a:cubicBezTo>
                  <a:pt x="5611" y="7799"/>
                  <a:pt x="6006" y="8183"/>
                  <a:pt x="6497" y="8323"/>
                </a:cubicBezTo>
                <a:lnTo>
                  <a:pt x="6497" y="10568"/>
                </a:lnTo>
                <a:lnTo>
                  <a:pt x="3961" y="10568"/>
                </a:lnTo>
                <a:cubicBezTo>
                  <a:pt x="4101" y="10323"/>
                  <a:pt x="4172" y="10054"/>
                  <a:pt x="4172" y="9762"/>
                </a:cubicBezTo>
                <a:cubicBezTo>
                  <a:pt x="4172" y="9002"/>
                  <a:pt x="3658" y="8371"/>
                  <a:pt x="2968" y="8194"/>
                </a:cubicBezTo>
                <a:lnTo>
                  <a:pt x="2968" y="7308"/>
                </a:lnTo>
                <a:close/>
                <a:moveTo>
                  <a:pt x="10834" y="7308"/>
                </a:moveTo>
                <a:lnTo>
                  <a:pt x="10834" y="8194"/>
                </a:lnTo>
                <a:cubicBezTo>
                  <a:pt x="10133" y="8371"/>
                  <a:pt x="9620" y="9002"/>
                  <a:pt x="9620" y="9762"/>
                </a:cubicBezTo>
                <a:cubicBezTo>
                  <a:pt x="9620" y="10054"/>
                  <a:pt x="9701" y="10323"/>
                  <a:pt x="9841" y="10568"/>
                </a:cubicBezTo>
                <a:lnTo>
                  <a:pt x="7305" y="10568"/>
                </a:lnTo>
                <a:lnTo>
                  <a:pt x="7305" y="8323"/>
                </a:lnTo>
                <a:cubicBezTo>
                  <a:pt x="7796" y="8183"/>
                  <a:pt x="8180" y="7799"/>
                  <a:pt x="8321" y="7308"/>
                </a:cubicBezTo>
                <a:close/>
                <a:moveTo>
                  <a:pt x="11233" y="8943"/>
                </a:moveTo>
                <a:cubicBezTo>
                  <a:pt x="11676" y="8943"/>
                  <a:pt x="12038" y="9316"/>
                  <a:pt x="12038" y="9762"/>
                </a:cubicBezTo>
                <a:cubicBezTo>
                  <a:pt x="12038" y="10206"/>
                  <a:pt x="11676" y="10568"/>
                  <a:pt x="11233" y="10568"/>
                </a:cubicBezTo>
                <a:cubicBezTo>
                  <a:pt x="10789" y="10568"/>
                  <a:pt x="10425" y="10206"/>
                  <a:pt x="10425" y="9762"/>
                </a:cubicBezTo>
                <a:cubicBezTo>
                  <a:pt x="10425" y="9316"/>
                  <a:pt x="10789" y="8943"/>
                  <a:pt x="11233" y="8943"/>
                </a:cubicBezTo>
                <a:close/>
                <a:moveTo>
                  <a:pt x="3097" y="11375"/>
                </a:moveTo>
                <a:cubicBezTo>
                  <a:pt x="3762" y="11375"/>
                  <a:pt x="4312" y="11925"/>
                  <a:pt x="4312" y="12590"/>
                </a:cubicBezTo>
                <a:lnTo>
                  <a:pt x="4312" y="12989"/>
                </a:lnTo>
                <a:lnTo>
                  <a:pt x="805" y="12989"/>
                </a:lnTo>
                <a:lnTo>
                  <a:pt x="805" y="12590"/>
                </a:lnTo>
                <a:cubicBezTo>
                  <a:pt x="805" y="11925"/>
                  <a:pt x="1355" y="11375"/>
                  <a:pt x="2023" y="11375"/>
                </a:cubicBezTo>
                <a:close/>
                <a:moveTo>
                  <a:pt x="11782" y="11375"/>
                </a:moveTo>
                <a:cubicBezTo>
                  <a:pt x="12447" y="11375"/>
                  <a:pt x="12997" y="11925"/>
                  <a:pt x="12997" y="12590"/>
                </a:cubicBezTo>
                <a:lnTo>
                  <a:pt x="12997" y="12989"/>
                </a:lnTo>
                <a:lnTo>
                  <a:pt x="9491" y="12989"/>
                </a:lnTo>
                <a:lnTo>
                  <a:pt x="9491" y="12590"/>
                </a:lnTo>
                <a:cubicBezTo>
                  <a:pt x="9491" y="11925"/>
                  <a:pt x="10029" y="11375"/>
                  <a:pt x="10705" y="11375"/>
                </a:cubicBezTo>
                <a:close/>
                <a:moveTo>
                  <a:pt x="2545" y="1"/>
                </a:moveTo>
                <a:cubicBezTo>
                  <a:pt x="1660" y="1"/>
                  <a:pt x="945" y="732"/>
                  <a:pt x="945" y="1616"/>
                </a:cubicBezTo>
                <a:cubicBezTo>
                  <a:pt x="945" y="1978"/>
                  <a:pt x="1063" y="2303"/>
                  <a:pt x="1263" y="2572"/>
                </a:cubicBezTo>
                <a:cubicBezTo>
                  <a:pt x="513" y="2878"/>
                  <a:pt x="0" y="3602"/>
                  <a:pt x="0" y="4444"/>
                </a:cubicBezTo>
                <a:lnTo>
                  <a:pt x="0" y="5249"/>
                </a:lnTo>
                <a:cubicBezTo>
                  <a:pt x="0" y="5484"/>
                  <a:pt x="174" y="5658"/>
                  <a:pt x="396" y="5658"/>
                </a:cubicBezTo>
                <a:lnTo>
                  <a:pt x="2149" y="5658"/>
                </a:lnTo>
                <a:lnTo>
                  <a:pt x="2149" y="8194"/>
                </a:lnTo>
                <a:cubicBezTo>
                  <a:pt x="1462" y="8371"/>
                  <a:pt x="945" y="9002"/>
                  <a:pt x="945" y="9762"/>
                </a:cubicBezTo>
                <a:cubicBezTo>
                  <a:pt x="945" y="10113"/>
                  <a:pt x="1063" y="10453"/>
                  <a:pt x="1263" y="10719"/>
                </a:cubicBezTo>
                <a:cubicBezTo>
                  <a:pt x="513" y="11025"/>
                  <a:pt x="0" y="11749"/>
                  <a:pt x="0" y="12590"/>
                </a:cubicBezTo>
                <a:lnTo>
                  <a:pt x="0" y="13398"/>
                </a:lnTo>
                <a:cubicBezTo>
                  <a:pt x="0" y="13620"/>
                  <a:pt x="174" y="13805"/>
                  <a:pt x="396" y="13805"/>
                </a:cubicBezTo>
                <a:lnTo>
                  <a:pt x="4721" y="13805"/>
                </a:lnTo>
                <a:cubicBezTo>
                  <a:pt x="4943" y="13805"/>
                  <a:pt x="5120" y="13620"/>
                  <a:pt x="5120" y="13398"/>
                </a:cubicBezTo>
                <a:lnTo>
                  <a:pt x="5120" y="12590"/>
                </a:lnTo>
                <a:cubicBezTo>
                  <a:pt x="5120" y="12136"/>
                  <a:pt x="4968" y="11715"/>
                  <a:pt x="4710" y="11375"/>
                </a:cubicBezTo>
                <a:lnTo>
                  <a:pt x="9081" y="11375"/>
                </a:lnTo>
                <a:cubicBezTo>
                  <a:pt x="8837" y="11715"/>
                  <a:pt x="8685" y="12136"/>
                  <a:pt x="8685" y="12590"/>
                </a:cubicBezTo>
                <a:lnTo>
                  <a:pt x="8685" y="13398"/>
                </a:lnTo>
                <a:cubicBezTo>
                  <a:pt x="8685" y="13620"/>
                  <a:pt x="8859" y="13805"/>
                  <a:pt x="9081" y="13805"/>
                </a:cubicBezTo>
                <a:lnTo>
                  <a:pt x="13396" y="13805"/>
                </a:lnTo>
                <a:cubicBezTo>
                  <a:pt x="13617" y="13805"/>
                  <a:pt x="13805" y="13620"/>
                  <a:pt x="13805" y="13398"/>
                </a:cubicBezTo>
                <a:lnTo>
                  <a:pt x="13805" y="12590"/>
                </a:lnTo>
                <a:cubicBezTo>
                  <a:pt x="13805" y="11749"/>
                  <a:pt x="13278" y="11025"/>
                  <a:pt x="12543" y="10719"/>
                </a:cubicBezTo>
                <a:cubicBezTo>
                  <a:pt x="12739" y="10453"/>
                  <a:pt x="12857" y="10113"/>
                  <a:pt x="12857" y="9762"/>
                </a:cubicBezTo>
                <a:cubicBezTo>
                  <a:pt x="12857" y="9002"/>
                  <a:pt x="12344" y="8371"/>
                  <a:pt x="11642" y="8194"/>
                </a:cubicBezTo>
                <a:lnTo>
                  <a:pt x="11642" y="5658"/>
                </a:lnTo>
                <a:lnTo>
                  <a:pt x="13396" y="5658"/>
                </a:lnTo>
                <a:cubicBezTo>
                  <a:pt x="13617" y="5658"/>
                  <a:pt x="13805" y="5484"/>
                  <a:pt x="13805" y="5249"/>
                </a:cubicBezTo>
                <a:lnTo>
                  <a:pt x="13805" y="4444"/>
                </a:lnTo>
                <a:cubicBezTo>
                  <a:pt x="13805" y="3602"/>
                  <a:pt x="13278" y="2878"/>
                  <a:pt x="12543" y="2572"/>
                </a:cubicBezTo>
                <a:cubicBezTo>
                  <a:pt x="12753" y="2281"/>
                  <a:pt x="12879" y="1919"/>
                  <a:pt x="12857" y="1532"/>
                </a:cubicBezTo>
                <a:cubicBezTo>
                  <a:pt x="12809" y="679"/>
                  <a:pt x="12108" y="14"/>
                  <a:pt x="11266" y="3"/>
                </a:cubicBezTo>
                <a:cubicBezTo>
                  <a:pt x="11258" y="3"/>
                  <a:pt x="11249" y="3"/>
                  <a:pt x="11240" y="3"/>
                </a:cubicBezTo>
                <a:cubicBezTo>
                  <a:pt x="10341" y="3"/>
                  <a:pt x="9620" y="724"/>
                  <a:pt x="9620" y="1616"/>
                </a:cubicBezTo>
                <a:cubicBezTo>
                  <a:pt x="9620" y="1908"/>
                  <a:pt x="9701" y="2188"/>
                  <a:pt x="9841" y="2421"/>
                </a:cubicBezTo>
                <a:lnTo>
                  <a:pt x="3961" y="2421"/>
                </a:lnTo>
                <a:cubicBezTo>
                  <a:pt x="4113" y="2163"/>
                  <a:pt x="4183" y="1860"/>
                  <a:pt x="4172" y="1546"/>
                </a:cubicBezTo>
                <a:cubicBezTo>
                  <a:pt x="4138" y="715"/>
                  <a:pt x="3459" y="36"/>
                  <a:pt x="2629" y="3"/>
                </a:cubicBezTo>
                <a:cubicBezTo>
                  <a:pt x="2601" y="1"/>
                  <a:pt x="2573" y="1"/>
                  <a:pt x="25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4" build="p"/>
      <p:bldP spid="762" grpId="0" build="p"/>
      <p:bldP spid="763" grpId="2" build="p"/>
      <p:bldP spid="764" grpId="1" build="p"/>
      <p:bldP spid="765" grpId="3" animBg="1"/>
      <p:bldP spid="7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목적</a:t>
            </a:r>
            <a:endParaRPr b="1" dirty="0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549182" y="2024777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sz="2000" b="1" dirty="0">
                <a:latin typeface="맑은 고딕"/>
                <a:ea typeface="맑은 고딕"/>
              </a:rPr>
              <a:t>Team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3" name="Google Shape;773;p34"/>
          <p:cNvSpPr txBox="1">
            <a:spLocks noGrp="1"/>
          </p:cNvSpPr>
          <p:nvPr>
            <p:ph type="subTitle" idx="5"/>
          </p:nvPr>
        </p:nvSpPr>
        <p:spPr>
          <a:xfrm>
            <a:off x="5065380" y="2060836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en-US" sz="2000" b="1" dirty="0">
                <a:latin typeface="맑은 고딕"/>
                <a:ea typeface="맑은 고딕"/>
              </a:rPr>
              <a:t>User</a:t>
            </a:r>
            <a:endParaRPr sz="2000"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429527" y="2469422"/>
            <a:ext cx="2260200" cy="1501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개발 능력 향상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소켓 통신에 대한 이해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협업 경험</a:t>
            </a:r>
            <a:endParaRPr lang="en-US" sz="1400" b="1" dirty="0">
              <a:latin typeface="맑은 고딕"/>
              <a:ea typeface="맑은 고딕"/>
            </a:endParaRPr>
          </a:p>
        </p:txBody>
      </p:sp>
      <p:sp>
        <p:nvSpPr>
          <p:cNvPr id="775" name="Google Shape;775;p34"/>
          <p:cNvSpPr txBox="1">
            <a:spLocks noGrp="1"/>
          </p:cNvSpPr>
          <p:nvPr>
            <p:ph type="subTitle" idx="2"/>
          </p:nvPr>
        </p:nvSpPr>
        <p:spPr>
          <a:xfrm>
            <a:off x="4945724" y="2467734"/>
            <a:ext cx="3107664" cy="1501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간단히 즐길 수 있는 게임 개발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통신을 이용한 협동 멀티 게임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grpSp>
        <p:nvGrpSpPr>
          <p:cNvPr id="782" name="Google Shape;782;p34"/>
          <p:cNvGrpSpPr/>
          <p:nvPr/>
        </p:nvGrpSpPr>
        <p:grpSpPr>
          <a:xfrm>
            <a:off x="5154465" y="1715711"/>
            <a:ext cx="347475" cy="345150"/>
            <a:chOff x="4744113" y="3243975"/>
            <a:chExt cx="347475" cy="345150"/>
          </a:xfrm>
        </p:grpSpPr>
        <p:sp>
          <p:nvSpPr>
            <p:cNvPr id="783" name="Google Shape;783;p34"/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7" name="Google Shape;787;p34"/>
          <p:cNvGrpSpPr/>
          <p:nvPr/>
        </p:nvGrpSpPr>
        <p:grpSpPr>
          <a:xfrm>
            <a:off x="1613914" y="1716524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3" grpId="3" animBg="1"/>
      <p:bldP spid="774" grpId="1" animBg="1"/>
      <p:bldP spid="775" grpId="4" animBg="1"/>
      <p:bldP spid="782" grpId="5" animBg="1"/>
      <p:bldP spid="78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5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게임 규칙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프로그램 기능</a:t>
            </a:r>
            <a:r>
              <a:rPr lang="en-US" altLang="ko-KR" sz="1400" b="1">
                <a:latin typeface="맑은 고딕"/>
                <a:ea typeface="맑은 고딕"/>
              </a:rPr>
              <a:t>(</a:t>
            </a:r>
            <a:r>
              <a:rPr lang="ko-KR" altLang="en-US" sz="1400" b="1">
                <a:latin typeface="맑은 고딕"/>
                <a:ea typeface="맑은 고딕"/>
              </a:rPr>
              <a:t>구상단계</a:t>
            </a:r>
            <a:r>
              <a:rPr lang="en-US" altLang="ko-KR" sz="1400" b="1">
                <a:latin typeface="맑은 고딕"/>
                <a:ea typeface="맑은 고딕"/>
              </a:rPr>
              <a:t>)</a:t>
            </a:r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215122" y="1770100"/>
            <a:ext cx="2811000" cy="954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운석을 발사할 레일을 선택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797" name="Google Shape;797;p35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방향키를 통해 전투기를 조작하며 운석을 회피</a:t>
            </a:r>
          </a:p>
          <a:p>
            <a:pPr marL="171450" lvl="0" indent="-171450">
              <a:buFont typeface="Arial"/>
              <a:buChar char="•"/>
              <a:defRPr/>
            </a:pPr>
            <a:endParaRPr b="1">
              <a:latin typeface="맑은 고딕"/>
              <a:ea typeface="맑은 고딕"/>
            </a:endParaRPr>
          </a:p>
        </p:txBody>
      </p:sp>
      <p:sp>
        <p:nvSpPr>
          <p:cNvPr id="798" name="Google Shape;798;p35"/>
          <p:cNvSpPr txBox="1">
            <a:spLocks noGrp="1"/>
          </p:cNvSpPr>
          <p:nvPr>
            <p:ph type="subTitle" idx="3"/>
          </p:nvPr>
        </p:nvSpPr>
        <p:spPr>
          <a:xfrm>
            <a:off x="1215122" y="3281700"/>
            <a:ext cx="3223527" cy="954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서버측은 운석을 발사하여 클라이언트측 전투기와 충돌시키면 승리</a:t>
            </a:r>
          </a:p>
          <a:p>
            <a:pPr marL="0" lvl="0" indent="0">
              <a:defRPr/>
            </a:pPr>
            <a:endParaRPr lang="ko-KR" altLang="en-US" b="1">
              <a:latin typeface="맑은 고딕"/>
              <a:ea typeface="맑은 고딕"/>
            </a:endParaRPr>
          </a:p>
          <a:p>
            <a:pPr marL="171450" lvl="0" indent="-171450">
              <a:buFont typeface="Arial"/>
              <a:buChar char="•"/>
              <a:defRPr/>
            </a:pPr>
            <a:r>
              <a:rPr lang="ko-KR" altLang="en-US" b="1">
                <a:latin typeface="맑은 고딕"/>
                <a:ea typeface="맑은 고딕"/>
              </a:rPr>
              <a:t>클라이언트측은 일정 시간 이상 충돌없이 회피하면 승리</a:t>
            </a:r>
            <a:endParaRPr lang="en-US" altLang="ko-KR" b="1">
              <a:latin typeface="맑은 고딕"/>
              <a:ea typeface="맑은 고딕"/>
            </a:endParaRPr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서버측 플레이어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801" name="Google Shape;801;p35"/>
          <p:cNvSpPr txBox="1">
            <a:spLocks noGrp="1"/>
          </p:cNvSpPr>
          <p:nvPr>
            <p:ph type="subTitle" idx="7"/>
          </p:nvPr>
        </p:nvSpPr>
        <p:spPr>
          <a:xfrm>
            <a:off x="5079749" y="1316050"/>
            <a:ext cx="2983737" cy="516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클라이언트측  플레이어</a:t>
            </a:r>
            <a:endParaRPr sz="2000" b="1">
              <a:latin typeface="맑은 고딕"/>
              <a:ea typeface="맑은 고딕"/>
            </a:endParaRPr>
          </a:p>
        </p:txBody>
      </p:sp>
      <p:grpSp>
        <p:nvGrpSpPr>
          <p:cNvPr id="803" name="Google Shape;803;p35"/>
          <p:cNvGrpSpPr/>
          <p:nvPr/>
        </p:nvGrpSpPr>
        <p:grpSpPr>
          <a:xfrm>
            <a:off x="834450" y="2939132"/>
            <a:ext cx="345125" cy="345150"/>
            <a:chOff x="997838" y="3797375"/>
            <a:chExt cx="345125" cy="345150"/>
          </a:xfrm>
        </p:grpSpPr>
        <p:sp>
          <p:nvSpPr>
            <p:cNvPr id="804" name="Google Shape;804;p35"/>
            <p:cNvSpPr/>
            <p:nvPr/>
          </p:nvSpPr>
          <p:spPr>
            <a:xfrm>
              <a:off x="997838" y="3797375"/>
              <a:ext cx="345125" cy="345150"/>
            </a:xfrm>
            <a:custGeom>
              <a:avLst/>
              <a:gdLst/>
              <a:ahLst/>
              <a:cxnLst/>
              <a:rect l="l" t="t" r="r" b="b"/>
              <a:pathLst>
                <a:path w="13805" h="13806" extrusionOk="0">
                  <a:moveTo>
                    <a:pt x="6895" y="809"/>
                  </a:moveTo>
                  <a:cubicBezTo>
                    <a:pt x="8172" y="809"/>
                    <a:pt x="9199" y="1838"/>
                    <a:pt x="9199" y="3101"/>
                  </a:cubicBezTo>
                  <a:cubicBezTo>
                    <a:pt x="9199" y="3788"/>
                    <a:pt x="8896" y="4433"/>
                    <a:pt x="8357" y="4865"/>
                  </a:cubicBezTo>
                  <a:cubicBezTo>
                    <a:pt x="8018" y="5157"/>
                    <a:pt x="7785" y="5530"/>
                    <a:pt x="7715" y="5928"/>
                  </a:cubicBezTo>
                  <a:lnTo>
                    <a:pt x="7305" y="5928"/>
                  </a:lnTo>
                  <a:lnTo>
                    <a:pt x="7305" y="3813"/>
                  </a:lnTo>
                  <a:lnTo>
                    <a:pt x="7995" y="3123"/>
                  </a:lnTo>
                  <a:cubicBezTo>
                    <a:pt x="8158" y="2960"/>
                    <a:pt x="8158" y="2702"/>
                    <a:pt x="7995" y="2551"/>
                  </a:cubicBezTo>
                  <a:cubicBezTo>
                    <a:pt x="7919" y="2468"/>
                    <a:pt x="7817" y="2427"/>
                    <a:pt x="7713" y="2427"/>
                  </a:cubicBezTo>
                  <a:cubicBezTo>
                    <a:pt x="7609" y="2427"/>
                    <a:pt x="7504" y="2468"/>
                    <a:pt x="7423" y="2551"/>
                  </a:cubicBezTo>
                  <a:lnTo>
                    <a:pt x="6895" y="3064"/>
                  </a:lnTo>
                  <a:lnTo>
                    <a:pt x="6382" y="2551"/>
                  </a:lnTo>
                  <a:cubicBezTo>
                    <a:pt x="6304" y="2473"/>
                    <a:pt x="6197" y="2430"/>
                    <a:pt x="6089" y="2430"/>
                  </a:cubicBezTo>
                  <a:cubicBezTo>
                    <a:pt x="6003" y="2430"/>
                    <a:pt x="5917" y="2457"/>
                    <a:pt x="5843" y="2514"/>
                  </a:cubicBezTo>
                  <a:cubicBezTo>
                    <a:pt x="5647" y="2666"/>
                    <a:pt x="5633" y="2946"/>
                    <a:pt x="5810" y="3123"/>
                  </a:cubicBezTo>
                  <a:lnTo>
                    <a:pt x="6500" y="3813"/>
                  </a:lnTo>
                  <a:lnTo>
                    <a:pt x="6500" y="5928"/>
                  </a:lnTo>
                  <a:lnTo>
                    <a:pt x="6090" y="5928"/>
                  </a:lnTo>
                  <a:cubicBezTo>
                    <a:pt x="6020" y="5530"/>
                    <a:pt x="5787" y="5157"/>
                    <a:pt x="5448" y="4865"/>
                  </a:cubicBezTo>
                  <a:cubicBezTo>
                    <a:pt x="4909" y="4433"/>
                    <a:pt x="4606" y="3788"/>
                    <a:pt x="4606" y="3101"/>
                  </a:cubicBezTo>
                  <a:cubicBezTo>
                    <a:pt x="4606" y="1838"/>
                    <a:pt x="5633" y="809"/>
                    <a:pt x="6895" y="809"/>
                  </a:cubicBezTo>
                  <a:close/>
                  <a:moveTo>
                    <a:pt x="7681" y="6748"/>
                  </a:moveTo>
                  <a:lnTo>
                    <a:pt x="7681" y="7412"/>
                  </a:lnTo>
                  <a:cubicBezTo>
                    <a:pt x="7681" y="7494"/>
                    <a:pt x="7622" y="7553"/>
                    <a:pt x="7552" y="7553"/>
                  </a:cubicBezTo>
                  <a:lnTo>
                    <a:pt x="6253" y="7553"/>
                  </a:lnTo>
                  <a:cubicBezTo>
                    <a:pt x="6183" y="7553"/>
                    <a:pt x="6124" y="7494"/>
                    <a:pt x="6124" y="7412"/>
                  </a:cubicBezTo>
                  <a:lnTo>
                    <a:pt x="6124" y="6748"/>
                  </a:lnTo>
                  <a:close/>
                  <a:moveTo>
                    <a:pt x="12857" y="3507"/>
                  </a:moveTo>
                  <a:cubicBezTo>
                    <a:pt x="12941" y="3507"/>
                    <a:pt x="12997" y="3566"/>
                    <a:pt x="12997" y="3637"/>
                  </a:cubicBezTo>
                  <a:lnTo>
                    <a:pt x="12997" y="9166"/>
                  </a:lnTo>
                  <a:lnTo>
                    <a:pt x="808" y="9166"/>
                  </a:lnTo>
                  <a:lnTo>
                    <a:pt x="808" y="3637"/>
                  </a:lnTo>
                  <a:cubicBezTo>
                    <a:pt x="808" y="3566"/>
                    <a:pt x="864" y="3507"/>
                    <a:pt x="948" y="3507"/>
                  </a:cubicBezTo>
                  <a:lnTo>
                    <a:pt x="3824" y="3507"/>
                  </a:lnTo>
                  <a:cubicBezTo>
                    <a:pt x="3927" y="4279"/>
                    <a:pt x="4315" y="4994"/>
                    <a:pt x="4921" y="5496"/>
                  </a:cubicBezTo>
                  <a:cubicBezTo>
                    <a:pt x="5167" y="5696"/>
                    <a:pt x="5308" y="5976"/>
                    <a:pt x="5308" y="6257"/>
                  </a:cubicBezTo>
                  <a:lnTo>
                    <a:pt x="5308" y="7412"/>
                  </a:lnTo>
                  <a:cubicBezTo>
                    <a:pt x="5308" y="7940"/>
                    <a:pt x="5740" y="8361"/>
                    <a:pt x="6253" y="8361"/>
                  </a:cubicBezTo>
                  <a:lnTo>
                    <a:pt x="7527" y="8361"/>
                  </a:lnTo>
                  <a:cubicBezTo>
                    <a:pt x="8043" y="8361"/>
                    <a:pt x="8464" y="7940"/>
                    <a:pt x="8464" y="7412"/>
                  </a:cubicBezTo>
                  <a:lnTo>
                    <a:pt x="8464" y="6257"/>
                  </a:lnTo>
                  <a:cubicBezTo>
                    <a:pt x="8464" y="5976"/>
                    <a:pt x="8604" y="5696"/>
                    <a:pt x="8848" y="5496"/>
                  </a:cubicBezTo>
                  <a:cubicBezTo>
                    <a:pt x="9457" y="4994"/>
                    <a:pt x="9855" y="4279"/>
                    <a:pt x="9948" y="3507"/>
                  </a:cubicBezTo>
                  <a:close/>
                  <a:moveTo>
                    <a:pt x="12997" y="9974"/>
                  </a:moveTo>
                  <a:lnTo>
                    <a:pt x="12997" y="10650"/>
                  </a:lnTo>
                  <a:cubicBezTo>
                    <a:pt x="12997" y="10720"/>
                    <a:pt x="12941" y="10790"/>
                    <a:pt x="12857" y="10790"/>
                  </a:cubicBezTo>
                  <a:lnTo>
                    <a:pt x="948" y="10790"/>
                  </a:lnTo>
                  <a:cubicBezTo>
                    <a:pt x="864" y="10790"/>
                    <a:pt x="808" y="10720"/>
                    <a:pt x="808" y="10650"/>
                  </a:cubicBezTo>
                  <a:lnTo>
                    <a:pt x="808" y="9974"/>
                  </a:lnTo>
                  <a:close/>
                  <a:moveTo>
                    <a:pt x="8194" y="11598"/>
                  </a:moveTo>
                  <a:lnTo>
                    <a:pt x="8534" y="13001"/>
                  </a:lnTo>
                  <a:lnTo>
                    <a:pt x="5249" y="13001"/>
                  </a:lnTo>
                  <a:lnTo>
                    <a:pt x="5588" y="11598"/>
                  </a:lnTo>
                  <a:close/>
                  <a:moveTo>
                    <a:pt x="6895" y="1"/>
                  </a:moveTo>
                  <a:cubicBezTo>
                    <a:pt x="5330" y="1"/>
                    <a:pt x="4020" y="1182"/>
                    <a:pt x="3824" y="2702"/>
                  </a:cubicBezTo>
                  <a:lnTo>
                    <a:pt x="948" y="2702"/>
                  </a:lnTo>
                  <a:cubicBezTo>
                    <a:pt x="421" y="2702"/>
                    <a:pt x="0" y="3123"/>
                    <a:pt x="0" y="3637"/>
                  </a:cubicBezTo>
                  <a:lnTo>
                    <a:pt x="0" y="10650"/>
                  </a:lnTo>
                  <a:cubicBezTo>
                    <a:pt x="0" y="11177"/>
                    <a:pt x="421" y="11598"/>
                    <a:pt x="948" y="11598"/>
                  </a:cubicBezTo>
                  <a:lnTo>
                    <a:pt x="4769" y="11598"/>
                  </a:lnTo>
                  <a:lnTo>
                    <a:pt x="4430" y="13001"/>
                  </a:lnTo>
                  <a:lnTo>
                    <a:pt x="3669" y="13001"/>
                  </a:lnTo>
                  <a:cubicBezTo>
                    <a:pt x="3459" y="13001"/>
                    <a:pt x="3274" y="13152"/>
                    <a:pt x="3249" y="13351"/>
                  </a:cubicBezTo>
                  <a:cubicBezTo>
                    <a:pt x="3226" y="13595"/>
                    <a:pt x="3414" y="13806"/>
                    <a:pt x="3658" y="13806"/>
                  </a:cubicBezTo>
                  <a:lnTo>
                    <a:pt x="10110" y="13806"/>
                  </a:lnTo>
                  <a:cubicBezTo>
                    <a:pt x="10321" y="13806"/>
                    <a:pt x="10509" y="13654"/>
                    <a:pt x="10531" y="13444"/>
                  </a:cubicBezTo>
                  <a:cubicBezTo>
                    <a:pt x="10556" y="13200"/>
                    <a:pt x="10368" y="13001"/>
                    <a:pt x="10122" y="13001"/>
                  </a:cubicBezTo>
                  <a:lnTo>
                    <a:pt x="9364" y="13001"/>
                  </a:lnTo>
                  <a:lnTo>
                    <a:pt x="9025" y="11598"/>
                  </a:lnTo>
                  <a:lnTo>
                    <a:pt x="12857" y="11598"/>
                  </a:lnTo>
                  <a:cubicBezTo>
                    <a:pt x="13384" y="11598"/>
                    <a:pt x="13805" y="11177"/>
                    <a:pt x="13805" y="10650"/>
                  </a:cubicBezTo>
                  <a:lnTo>
                    <a:pt x="13805" y="3637"/>
                  </a:lnTo>
                  <a:cubicBezTo>
                    <a:pt x="13805" y="3123"/>
                    <a:pt x="13384" y="2702"/>
                    <a:pt x="12857" y="2702"/>
                  </a:cubicBezTo>
                  <a:lnTo>
                    <a:pt x="9970" y="2702"/>
                  </a:lnTo>
                  <a:cubicBezTo>
                    <a:pt x="9771" y="1182"/>
                    <a:pt x="847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259638" y="3810725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5" y="1"/>
                  </a:moveTo>
                  <a:cubicBezTo>
                    <a:pt x="1096" y="1"/>
                    <a:pt x="1025" y="18"/>
                    <a:pt x="960" y="53"/>
                  </a:cubicBezTo>
                  <a:lnTo>
                    <a:pt x="258" y="463"/>
                  </a:lnTo>
                  <a:cubicBezTo>
                    <a:pt x="70" y="567"/>
                    <a:pt x="0" y="825"/>
                    <a:pt x="118" y="1010"/>
                  </a:cubicBezTo>
                  <a:cubicBezTo>
                    <a:pt x="190" y="1144"/>
                    <a:pt x="324" y="1214"/>
                    <a:pt x="465" y="1214"/>
                  </a:cubicBezTo>
                  <a:cubicBezTo>
                    <a:pt x="533" y="1214"/>
                    <a:pt x="603" y="1198"/>
                    <a:pt x="668" y="1164"/>
                  </a:cubicBezTo>
                  <a:lnTo>
                    <a:pt x="1369" y="754"/>
                  </a:lnTo>
                  <a:cubicBezTo>
                    <a:pt x="1557" y="648"/>
                    <a:pt x="1627" y="393"/>
                    <a:pt x="1510" y="205"/>
                  </a:cubicBezTo>
                  <a:cubicBezTo>
                    <a:pt x="1438" y="71"/>
                    <a:pt x="1305" y="1"/>
                    <a:pt x="1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259638" y="3908500"/>
              <a:ext cx="40700" cy="30325"/>
            </a:xfrm>
            <a:custGeom>
              <a:avLst/>
              <a:gdLst/>
              <a:ahLst/>
              <a:cxnLst/>
              <a:rect l="l" t="t" r="r" b="b"/>
              <a:pathLst>
                <a:path w="1628" h="1213" extrusionOk="0">
                  <a:moveTo>
                    <a:pt x="460" y="1"/>
                  </a:moveTo>
                  <a:cubicBezTo>
                    <a:pt x="321" y="1"/>
                    <a:pt x="189" y="73"/>
                    <a:pt x="118" y="199"/>
                  </a:cubicBezTo>
                  <a:cubicBezTo>
                    <a:pt x="0" y="395"/>
                    <a:pt x="70" y="642"/>
                    <a:pt x="258" y="760"/>
                  </a:cubicBezTo>
                  <a:lnTo>
                    <a:pt x="960" y="1155"/>
                  </a:lnTo>
                  <a:cubicBezTo>
                    <a:pt x="1026" y="1195"/>
                    <a:pt x="1098" y="1213"/>
                    <a:pt x="1168" y="1213"/>
                  </a:cubicBezTo>
                  <a:cubicBezTo>
                    <a:pt x="1307" y="1213"/>
                    <a:pt x="1439" y="1140"/>
                    <a:pt x="1510" y="1015"/>
                  </a:cubicBezTo>
                  <a:cubicBezTo>
                    <a:pt x="1627" y="816"/>
                    <a:pt x="1557" y="572"/>
                    <a:pt x="1369" y="454"/>
                  </a:cubicBezTo>
                  <a:lnTo>
                    <a:pt x="668" y="58"/>
                  </a:lnTo>
                  <a:cubicBezTo>
                    <a:pt x="601" y="19"/>
                    <a:pt x="530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039913" y="3810725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62" y="1"/>
                  </a:moveTo>
                  <a:cubicBezTo>
                    <a:pt x="321" y="1"/>
                    <a:pt x="188" y="71"/>
                    <a:pt x="118" y="205"/>
                  </a:cubicBezTo>
                  <a:cubicBezTo>
                    <a:pt x="0" y="393"/>
                    <a:pt x="70" y="648"/>
                    <a:pt x="258" y="754"/>
                  </a:cubicBezTo>
                  <a:lnTo>
                    <a:pt x="960" y="1164"/>
                  </a:lnTo>
                  <a:cubicBezTo>
                    <a:pt x="1025" y="1198"/>
                    <a:pt x="1094" y="1214"/>
                    <a:pt x="1163" y="1214"/>
                  </a:cubicBezTo>
                  <a:cubicBezTo>
                    <a:pt x="1303" y="1214"/>
                    <a:pt x="1438" y="1144"/>
                    <a:pt x="1509" y="1010"/>
                  </a:cubicBezTo>
                  <a:cubicBezTo>
                    <a:pt x="1624" y="825"/>
                    <a:pt x="1554" y="567"/>
                    <a:pt x="1369" y="463"/>
                  </a:cubicBezTo>
                  <a:lnTo>
                    <a:pt x="668" y="53"/>
                  </a:lnTo>
                  <a:cubicBezTo>
                    <a:pt x="602" y="18"/>
                    <a:pt x="531" y="1"/>
                    <a:pt x="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1039913" y="3908500"/>
              <a:ext cx="40625" cy="30325"/>
            </a:xfrm>
            <a:custGeom>
              <a:avLst/>
              <a:gdLst/>
              <a:ahLst/>
              <a:cxnLst/>
              <a:rect l="l" t="t" r="r" b="b"/>
              <a:pathLst>
                <a:path w="1625" h="1213" extrusionOk="0">
                  <a:moveTo>
                    <a:pt x="1168" y="1"/>
                  </a:moveTo>
                  <a:cubicBezTo>
                    <a:pt x="1098" y="1"/>
                    <a:pt x="1026" y="19"/>
                    <a:pt x="960" y="58"/>
                  </a:cubicBezTo>
                  <a:lnTo>
                    <a:pt x="258" y="454"/>
                  </a:lnTo>
                  <a:cubicBezTo>
                    <a:pt x="70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29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4" y="642"/>
                    <a:pt x="1624" y="395"/>
                    <a:pt x="1509" y="199"/>
                  </a:cubicBezTo>
                  <a:cubicBezTo>
                    <a:pt x="1438" y="73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17" name="Google Shape;817;p35"/>
          <p:cNvGrpSpPr/>
          <p:nvPr/>
        </p:nvGrpSpPr>
        <p:grpSpPr>
          <a:xfrm>
            <a:off x="4627575" y="1440729"/>
            <a:ext cx="305475" cy="345175"/>
            <a:chOff x="1017663" y="3243950"/>
            <a:chExt cx="305475" cy="345175"/>
          </a:xfrm>
        </p:grpSpPr>
        <p:sp>
          <p:nvSpPr>
            <p:cNvPr id="818" name="Google Shape;818;p35"/>
            <p:cNvSpPr/>
            <p:nvPr/>
          </p:nvSpPr>
          <p:spPr>
            <a:xfrm>
              <a:off x="1234238" y="3487950"/>
              <a:ext cx="40350" cy="20500"/>
            </a:xfrm>
            <a:custGeom>
              <a:avLst/>
              <a:gdLst/>
              <a:ahLst/>
              <a:cxnLst/>
              <a:rect l="l" t="t" r="r" b="b"/>
              <a:pathLst>
                <a:path w="1614" h="820" extrusionOk="0">
                  <a:moveTo>
                    <a:pt x="399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399" y="820"/>
                  </a:cubicBezTo>
                  <a:lnTo>
                    <a:pt x="1204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065638" y="3487950"/>
              <a:ext cx="40350" cy="20500"/>
            </a:xfrm>
            <a:custGeom>
              <a:avLst/>
              <a:gdLst/>
              <a:ahLst/>
              <a:cxnLst/>
              <a:rect l="l" t="t" r="r" b="b"/>
              <a:pathLst>
                <a:path w="1614" h="820" extrusionOk="0">
                  <a:moveTo>
                    <a:pt x="410" y="1"/>
                  </a:moveTo>
                  <a:cubicBezTo>
                    <a:pt x="175" y="1"/>
                    <a:pt x="1" y="189"/>
                    <a:pt x="1" y="410"/>
                  </a:cubicBezTo>
                  <a:cubicBezTo>
                    <a:pt x="1" y="632"/>
                    <a:pt x="175" y="820"/>
                    <a:pt x="410" y="820"/>
                  </a:cubicBezTo>
                  <a:lnTo>
                    <a:pt x="1215" y="820"/>
                  </a:lnTo>
                  <a:cubicBezTo>
                    <a:pt x="1437" y="820"/>
                    <a:pt x="1614" y="632"/>
                    <a:pt x="1614" y="410"/>
                  </a:cubicBezTo>
                  <a:cubicBezTo>
                    <a:pt x="1614" y="189"/>
                    <a:pt x="1437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017663" y="3243950"/>
              <a:ext cx="305475" cy="345175"/>
            </a:xfrm>
            <a:custGeom>
              <a:avLst/>
              <a:gdLst/>
              <a:ahLst/>
              <a:cxnLst/>
              <a:rect l="l" t="t" r="r" b="b"/>
              <a:pathLst>
                <a:path w="12219" h="13807" extrusionOk="0">
                  <a:moveTo>
                    <a:pt x="2329" y="817"/>
                  </a:moveTo>
                  <a:cubicBezTo>
                    <a:pt x="2551" y="817"/>
                    <a:pt x="2725" y="994"/>
                    <a:pt x="2725" y="1216"/>
                  </a:cubicBezTo>
                  <a:cubicBezTo>
                    <a:pt x="2725" y="1437"/>
                    <a:pt x="2551" y="1625"/>
                    <a:pt x="2329" y="1625"/>
                  </a:cubicBezTo>
                  <a:cubicBezTo>
                    <a:pt x="2105" y="1625"/>
                    <a:pt x="1920" y="1437"/>
                    <a:pt x="1920" y="1216"/>
                  </a:cubicBezTo>
                  <a:cubicBezTo>
                    <a:pt x="1920" y="994"/>
                    <a:pt x="2105" y="817"/>
                    <a:pt x="2329" y="817"/>
                  </a:cubicBezTo>
                  <a:close/>
                  <a:moveTo>
                    <a:pt x="6102" y="817"/>
                  </a:moveTo>
                  <a:cubicBezTo>
                    <a:pt x="6327" y="817"/>
                    <a:pt x="6501" y="994"/>
                    <a:pt x="6501" y="1216"/>
                  </a:cubicBezTo>
                  <a:cubicBezTo>
                    <a:pt x="6501" y="1437"/>
                    <a:pt x="6327" y="1625"/>
                    <a:pt x="6102" y="1625"/>
                  </a:cubicBezTo>
                  <a:cubicBezTo>
                    <a:pt x="5870" y="1625"/>
                    <a:pt x="5696" y="1437"/>
                    <a:pt x="5696" y="1216"/>
                  </a:cubicBezTo>
                  <a:cubicBezTo>
                    <a:pt x="5696" y="994"/>
                    <a:pt x="5870" y="817"/>
                    <a:pt x="6102" y="817"/>
                  </a:cubicBezTo>
                  <a:close/>
                  <a:moveTo>
                    <a:pt x="9867" y="817"/>
                  </a:moveTo>
                  <a:cubicBezTo>
                    <a:pt x="10100" y="817"/>
                    <a:pt x="10277" y="994"/>
                    <a:pt x="10277" y="1216"/>
                  </a:cubicBezTo>
                  <a:cubicBezTo>
                    <a:pt x="10277" y="1437"/>
                    <a:pt x="10100" y="1625"/>
                    <a:pt x="9867" y="1625"/>
                  </a:cubicBezTo>
                  <a:cubicBezTo>
                    <a:pt x="9646" y="1625"/>
                    <a:pt x="9469" y="1437"/>
                    <a:pt x="9469" y="1216"/>
                  </a:cubicBezTo>
                  <a:cubicBezTo>
                    <a:pt x="9469" y="994"/>
                    <a:pt x="9646" y="817"/>
                    <a:pt x="9867" y="817"/>
                  </a:cubicBezTo>
                  <a:close/>
                  <a:moveTo>
                    <a:pt x="1813" y="6804"/>
                  </a:moveTo>
                  <a:lnTo>
                    <a:pt x="1709" y="7609"/>
                  </a:lnTo>
                  <a:lnTo>
                    <a:pt x="1241" y="7609"/>
                  </a:lnTo>
                  <a:cubicBezTo>
                    <a:pt x="1019" y="7609"/>
                    <a:pt x="843" y="7424"/>
                    <a:pt x="843" y="7200"/>
                  </a:cubicBezTo>
                  <a:cubicBezTo>
                    <a:pt x="843" y="6978"/>
                    <a:pt x="1019" y="6804"/>
                    <a:pt x="1241" y="6804"/>
                  </a:cubicBezTo>
                  <a:close/>
                  <a:moveTo>
                    <a:pt x="8195" y="4641"/>
                  </a:moveTo>
                  <a:cubicBezTo>
                    <a:pt x="8804" y="4641"/>
                    <a:pt x="9317" y="5084"/>
                    <a:pt x="9399" y="5682"/>
                  </a:cubicBezTo>
                  <a:lnTo>
                    <a:pt x="9679" y="7609"/>
                  </a:lnTo>
                  <a:lnTo>
                    <a:pt x="2514" y="7609"/>
                  </a:lnTo>
                  <a:lnTo>
                    <a:pt x="2795" y="5682"/>
                  </a:lnTo>
                  <a:cubicBezTo>
                    <a:pt x="2876" y="5084"/>
                    <a:pt x="3393" y="4641"/>
                    <a:pt x="3998" y="4641"/>
                  </a:cubicBezTo>
                  <a:close/>
                  <a:moveTo>
                    <a:pt x="10956" y="6804"/>
                  </a:moveTo>
                  <a:cubicBezTo>
                    <a:pt x="11177" y="6804"/>
                    <a:pt x="11351" y="6978"/>
                    <a:pt x="11351" y="7200"/>
                  </a:cubicBezTo>
                  <a:cubicBezTo>
                    <a:pt x="11351" y="7424"/>
                    <a:pt x="11177" y="7609"/>
                    <a:pt x="10956" y="7609"/>
                  </a:cubicBezTo>
                  <a:lnTo>
                    <a:pt x="10498" y="7609"/>
                  </a:lnTo>
                  <a:lnTo>
                    <a:pt x="10381" y="6804"/>
                  </a:lnTo>
                  <a:close/>
                  <a:moveTo>
                    <a:pt x="7154" y="10580"/>
                  </a:moveTo>
                  <a:lnTo>
                    <a:pt x="7424" y="11385"/>
                  </a:lnTo>
                  <a:lnTo>
                    <a:pt x="4770" y="11385"/>
                  </a:lnTo>
                  <a:lnTo>
                    <a:pt x="5039" y="10580"/>
                  </a:lnTo>
                  <a:close/>
                  <a:moveTo>
                    <a:pt x="10044" y="8417"/>
                  </a:moveTo>
                  <a:lnTo>
                    <a:pt x="10639" y="8779"/>
                  </a:lnTo>
                  <a:cubicBezTo>
                    <a:pt x="10919" y="8942"/>
                    <a:pt x="11096" y="9259"/>
                    <a:pt x="11096" y="9584"/>
                  </a:cubicBezTo>
                  <a:lnTo>
                    <a:pt x="11096" y="11385"/>
                  </a:lnTo>
                  <a:lnTo>
                    <a:pt x="8277" y="11385"/>
                  </a:lnTo>
                  <a:lnTo>
                    <a:pt x="7833" y="10041"/>
                  </a:lnTo>
                  <a:cubicBezTo>
                    <a:pt x="7774" y="9879"/>
                    <a:pt x="7623" y="9761"/>
                    <a:pt x="7449" y="9761"/>
                  </a:cubicBezTo>
                  <a:lnTo>
                    <a:pt x="4748" y="9761"/>
                  </a:lnTo>
                  <a:cubicBezTo>
                    <a:pt x="4574" y="9761"/>
                    <a:pt x="4419" y="9879"/>
                    <a:pt x="4363" y="10041"/>
                  </a:cubicBezTo>
                  <a:lnTo>
                    <a:pt x="3917" y="11385"/>
                  </a:lnTo>
                  <a:lnTo>
                    <a:pt x="1123" y="11385"/>
                  </a:lnTo>
                  <a:lnTo>
                    <a:pt x="1123" y="9584"/>
                  </a:lnTo>
                  <a:cubicBezTo>
                    <a:pt x="1123" y="9259"/>
                    <a:pt x="1300" y="8942"/>
                    <a:pt x="1580" y="8779"/>
                  </a:cubicBezTo>
                  <a:lnTo>
                    <a:pt x="2175" y="8417"/>
                  </a:lnTo>
                  <a:close/>
                  <a:moveTo>
                    <a:pt x="3005" y="12193"/>
                  </a:moveTo>
                  <a:lnTo>
                    <a:pt x="3005" y="12869"/>
                  </a:lnTo>
                  <a:cubicBezTo>
                    <a:pt x="3005" y="12939"/>
                    <a:pt x="2946" y="12998"/>
                    <a:pt x="2876" y="12998"/>
                  </a:cubicBezTo>
                  <a:lnTo>
                    <a:pt x="2071" y="12998"/>
                  </a:lnTo>
                  <a:cubicBezTo>
                    <a:pt x="1990" y="12998"/>
                    <a:pt x="1931" y="12939"/>
                    <a:pt x="1931" y="12869"/>
                  </a:cubicBezTo>
                  <a:lnTo>
                    <a:pt x="1931" y="12193"/>
                  </a:lnTo>
                  <a:close/>
                  <a:moveTo>
                    <a:pt x="10288" y="12193"/>
                  </a:moveTo>
                  <a:lnTo>
                    <a:pt x="10288" y="12869"/>
                  </a:lnTo>
                  <a:cubicBezTo>
                    <a:pt x="10288" y="12939"/>
                    <a:pt x="10229" y="12998"/>
                    <a:pt x="10148" y="12998"/>
                  </a:cubicBezTo>
                  <a:lnTo>
                    <a:pt x="9343" y="12998"/>
                  </a:lnTo>
                  <a:cubicBezTo>
                    <a:pt x="9272" y="12998"/>
                    <a:pt x="9214" y="12939"/>
                    <a:pt x="9214" y="12869"/>
                  </a:cubicBezTo>
                  <a:lnTo>
                    <a:pt x="9214" y="12193"/>
                  </a:lnTo>
                  <a:close/>
                  <a:moveTo>
                    <a:pt x="6117" y="0"/>
                  </a:moveTo>
                  <a:cubicBezTo>
                    <a:pt x="5447" y="0"/>
                    <a:pt x="4899" y="552"/>
                    <a:pt x="4899" y="1216"/>
                  </a:cubicBezTo>
                  <a:cubicBezTo>
                    <a:pt x="4899" y="1743"/>
                    <a:pt x="5238" y="2198"/>
                    <a:pt x="5707" y="2360"/>
                  </a:cubicBezTo>
                  <a:lnTo>
                    <a:pt x="5707" y="3833"/>
                  </a:lnTo>
                  <a:lnTo>
                    <a:pt x="4630" y="3833"/>
                  </a:lnTo>
                  <a:lnTo>
                    <a:pt x="4630" y="2560"/>
                  </a:lnTo>
                  <a:cubicBezTo>
                    <a:pt x="4630" y="2431"/>
                    <a:pt x="4560" y="2316"/>
                    <a:pt x="4456" y="2234"/>
                  </a:cubicBezTo>
                  <a:lnTo>
                    <a:pt x="3496" y="1555"/>
                  </a:lnTo>
                  <a:cubicBezTo>
                    <a:pt x="3533" y="1449"/>
                    <a:pt x="3544" y="1334"/>
                    <a:pt x="3544" y="1216"/>
                  </a:cubicBezTo>
                  <a:cubicBezTo>
                    <a:pt x="3544" y="548"/>
                    <a:pt x="3003" y="8"/>
                    <a:pt x="2346" y="8"/>
                  </a:cubicBezTo>
                  <a:cubicBezTo>
                    <a:pt x="2313" y="8"/>
                    <a:pt x="2279" y="10"/>
                    <a:pt x="2245" y="12"/>
                  </a:cubicBezTo>
                  <a:cubicBezTo>
                    <a:pt x="1650" y="46"/>
                    <a:pt x="1171" y="526"/>
                    <a:pt x="1123" y="1123"/>
                  </a:cubicBezTo>
                  <a:cubicBezTo>
                    <a:pt x="1078" y="1836"/>
                    <a:pt x="1639" y="2431"/>
                    <a:pt x="2341" y="2431"/>
                  </a:cubicBezTo>
                  <a:cubicBezTo>
                    <a:pt x="2596" y="2431"/>
                    <a:pt x="2831" y="2349"/>
                    <a:pt x="3031" y="2209"/>
                  </a:cubicBezTo>
                  <a:lnTo>
                    <a:pt x="3813" y="2770"/>
                  </a:lnTo>
                  <a:lnTo>
                    <a:pt x="3813" y="3847"/>
                  </a:lnTo>
                  <a:cubicBezTo>
                    <a:pt x="3404" y="3881"/>
                    <a:pt x="3005" y="4044"/>
                    <a:pt x="2680" y="4324"/>
                  </a:cubicBezTo>
                  <a:cubicBezTo>
                    <a:pt x="2315" y="4641"/>
                    <a:pt x="2071" y="5084"/>
                    <a:pt x="2001" y="5564"/>
                  </a:cubicBezTo>
                  <a:lnTo>
                    <a:pt x="1942" y="5985"/>
                  </a:lnTo>
                  <a:lnTo>
                    <a:pt x="1277" y="5985"/>
                  </a:lnTo>
                  <a:cubicBezTo>
                    <a:pt x="657" y="5985"/>
                    <a:pt x="96" y="6487"/>
                    <a:pt x="49" y="7107"/>
                  </a:cubicBezTo>
                  <a:cubicBezTo>
                    <a:pt x="1" y="7668"/>
                    <a:pt x="340" y="8159"/>
                    <a:pt x="831" y="8336"/>
                  </a:cubicBezTo>
                  <a:cubicBezTo>
                    <a:pt x="506" y="8661"/>
                    <a:pt x="318" y="9118"/>
                    <a:pt x="318" y="9584"/>
                  </a:cubicBezTo>
                  <a:lnTo>
                    <a:pt x="318" y="11783"/>
                  </a:lnTo>
                  <a:cubicBezTo>
                    <a:pt x="318" y="12005"/>
                    <a:pt x="492" y="12193"/>
                    <a:pt x="716" y="12193"/>
                  </a:cubicBezTo>
                  <a:lnTo>
                    <a:pt x="1123" y="12193"/>
                  </a:lnTo>
                  <a:lnTo>
                    <a:pt x="1123" y="12869"/>
                  </a:lnTo>
                  <a:cubicBezTo>
                    <a:pt x="1123" y="13385"/>
                    <a:pt x="1544" y="13806"/>
                    <a:pt x="2071" y="13806"/>
                  </a:cubicBezTo>
                  <a:lnTo>
                    <a:pt x="2876" y="13806"/>
                  </a:lnTo>
                  <a:cubicBezTo>
                    <a:pt x="3393" y="13806"/>
                    <a:pt x="3813" y="13385"/>
                    <a:pt x="3813" y="12869"/>
                  </a:cubicBezTo>
                  <a:lnTo>
                    <a:pt x="3813" y="12193"/>
                  </a:lnTo>
                  <a:lnTo>
                    <a:pt x="8406" y="12193"/>
                  </a:lnTo>
                  <a:lnTo>
                    <a:pt x="8406" y="12869"/>
                  </a:lnTo>
                  <a:cubicBezTo>
                    <a:pt x="8406" y="13385"/>
                    <a:pt x="8826" y="13806"/>
                    <a:pt x="9343" y="13806"/>
                  </a:cubicBezTo>
                  <a:lnTo>
                    <a:pt x="10148" y="13806"/>
                  </a:lnTo>
                  <a:cubicBezTo>
                    <a:pt x="10675" y="13806"/>
                    <a:pt x="11096" y="13385"/>
                    <a:pt x="11096" y="12869"/>
                  </a:cubicBezTo>
                  <a:lnTo>
                    <a:pt x="11096" y="12193"/>
                  </a:lnTo>
                  <a:lnTo>
                    <a:pt x="11503" y="12193"/>
                  </a:lnTo>
                  <a:cubicBezTo>
                    <a:pt x="11727" y="12193"/>
                    <a:pt x="11901" y="12005"/>
                    <a:pt x="11901" y="11783"/>
                  </a:cubicBezTo>
                  <a:lnTo>
                    <a:pt x="11901" y="9584"/>
                  </a:lnTo>
                  <a:cubicBezTo>
                    <a:pt x="11901" y="9118"/>
                    <a:pt x="11713" y="8661"/>
                    <a:pt x="11388" y="8336"/>
                  </a:cubicBezTo>
                  <a:cubicBezTo>
                    <a:pt x="11879" y="8159"/>
                    <a:pt x="12218" y="7668"/>
                    <a:pt x="12170" y="7107"/>
                  </a:cubicBezTo>
                  <a:cubicBezTo>
                    <a:pt x="12123" y="6487"/>
                    <a:pt x="11562" y="5985"/>
                    <a:pt x="10942" y="5985"/>
                  </a:cubicBezTo>
                  <a:lnTo>
                    <a:pt x="10277" y="5985"/>
                  </a:lnTo>
                  <a:lnTo>
                    <a:pt x="10218" y="5564"/>
                  </a:lnTo>
                  <a:cubicBezTo>
                    <a:pt x="10148" y="5084"/>
                    <a:pt x="9904" y="4641"/>
                    <a:pt x="9539" y="4324"/>
                  </a:cubicBezTo>
                  <a:cubicBezTo>
                    <a:pt x="9214" y="4044"/>
                    <a:pt x="8815" y="3881"/>
                    <a:pt x="8406" y="3847"/>
                  </a:cubicBezTo>
                  <a:lnTo>
                    <a:pt x="8406" y="2770"/>
                  </a:lnTo>
                  <a:lnTo>
                    <a:pt x="9188" y="2209"/>
                  </a:lnTo>
                  <a:cubicBezTo>
                    <a:pt x="9397" y="2349"/>
                    <a:pt x="9641" y="2432"/>
                    <a:pt x="9910" y="2432"/>
                  </a:cubicBezTo>
                  <a:cubicBezTo>
                    <a:pt x="9931" y="2432"/>
                    <a:pt x="9953" y="2432"/>
                    <a:pt x="9974" y="2431"/>
                  </a:cubicBezTo>
                  <a:cubicBezTo>
                    <a:pt x="10580" y="2386"/>
                    <a:pt x="11071" y="1884"/>
                    <a:pt x="11096" y="1264"/>
                  </a:cubicBezTo>
                  <a:cubicBezTo>
                    <a:pt x="11118" y="573"/>
                    <a:pt x="10569" y="1"/>
                    <a:pt x="9878" y="1"/>
                  </a:cubicBezTo>
                  <a:cubicBezTo>
                    <a:pt x="9214" y="1"/>
                    <a:pt x="8675" y="551"/>
                    <a:pt x="8675" y="1216"/>
                  </a:cubicBezTo>
                  <a:cubicBezTo>
                    <a:pt x="8675" y="1334"/>
                    <a:pt x="8686" y="1449"/>
                    <a:pt x="8723" y="1555"/>
                  </a:cubicBezTo>
                  <a:lnTo>
                    <a:pt x="7763" y="2234"/>
                  </a:lnTo>
                  <a:cubicBezTo>
                    <a:pt x="7659" y="2316"/>
                    <a:pt x="7589" y="2431"/>
                    <a:pt x="7589" y="2560"/>
                  </a:cubicBezTo>
                  <a:lnTo>
                    <a:pt x="7589" y="3833"/>
                  </a:lnTo>
                  <a:lnTo>
                    <a:pt x="6512" y="3833"/>
                  </a:lnTo>
                  <a:lnTo>
                    <a:pt x="6512" y="2360"/>
                  </a:lnTo>
                  <a:cubicBezTo>
                    <a:pt x="7003" y="2186"/>
                    <a:pt x="7354" y="1707"/>
                    <a:pt x="7320" y="1146"/>
                  </a:cubicBezTo>
                  <a:cubicBezTo>
                    <a:pt x="7284" y="526"/>
                    <a:pt x="6781" y="35"/>
                    <a:pt x="6161" y="1"/>
                  </a:cubicBezTo>
                  <a:cubicBezTo>
                    <a:pt x="6146" y="1"/>
                    <a:pt x="6131" y="0"/>
                    <a:pt x="6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21" name="Google Shape;821;p35"/>
          <p:cNvGrpSpPr/>
          <p:nvPr/>
        </p:nvGrpSpPr>
        <p:grpSpPr>
          <a:xfrm>
            <a:off x="818363" y="1401644"/>
            <a:ext cx="345125" cy="345425"/>
            <a:chOff x="997838" y="2690475"/>
            <a:chExt cx="345125" cy="345425"/>
          </a:xfrm>
        </p:grpSpPr>
        <p:sp>
          <p:nvSpPr>
            <p:cNvPr id="822" name="Google Shape;822;p35"/>
            <p:cNvSpPr/>
            <p:nvPr/>
          </p:nvSpPr>
          <p:spPr>
            <a:xfrm>
              <a:off x="1267563" y="2758300"/>
              <a:ext cx="41550" cy="20150"/>
            </a:xfrm>
            <a:custGeom>
              <a:avLst/>
              <a:gdLst/>
              <a:ahLst/>
              <a:cxnLst/>
              <a:rect l="l" t="t" r="r" b="b"/>
              <a:pathLst>
                <a:path w="1662" h="806" extrusionOk="0">
                  <a:moveTo>
                    <a:pt x="432" y="0"/>
                  </a:moveTo>
                  <a:cubicBezTo>
                    <a:pt x="188" y="0"/>
                    <a:pt x="0" y="200"/>
                    <a:pt x="23" y="444"/>
                  </a:cubicBezTo>
                  <a:cubicBezTo>
                    <a:pt x="48" y="654"/>
                    <a:pt x="233" y="806"/>
                    <a:pt x="432" y="806"/>
                  </a:cubicBezTo>
                  <a:lnTo>
                    <a:pt x="1226" y="806"/>
                  </a:lnTo>
                  <a:cubicBezTo>
                    <a:pt x="1437" y="806"/>
                    <a:pt x="1613" y="654"/>
                    <a:pt x="1636" y="444"/>
                  </a:cubicBezTo>
                  <a:cubicBezTo>
                    <a:pt x="1661" y="200"/>
                    <a:pt x="147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259988" y="270440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63" y="0"/>
                  </a:moveTo>
                  <a:cubicBezTo>
                    <a:pt x="1094" y="0"/>
                    <a:pt x="1023" y="17"/>
                    <a:pt x="957" y="52"/>
                  </a:cubicBezTo>
                  <a:lnTo>
                    <a:pt x="256" y="462"/>
                  </a:lnTo>
                  <a:cubicBezTo>
                    <a:pt x="70" y="577"/>
                    <a:pt x="0" y="824"/>
                    <a:pt x="115" y="1009"/>
                  </a:cubicBezTo>
                  <a:cubicBezTo>
                    <a:pt x="187" y="1143"/>
                    <a:pt x="321" y="1214"/>
                    <a:pt x="462" y="1214"/>
                  </a:cubicBezTo>
                  <a:cubicBezTo>
                    <a:pt x="530" y="1214"/>
                    <a:pt x="600" y="1197"/>
                    <a:pt x="665" y="1163"/>
                  </a:cubicBezTo>
                  <a:lnTo>
                    <a:pt x="1366" y="754"/>
                  </a:lnTo>
                  <a:cubicBezTo>
                    <a:pt x="1554" y="647"/>
                    <a:pt x="1625" y="403"/>
                    <a:pt x="1507" y="204"/>
                  </a:cubicBezTo>
                  <a:cubicBezTo>
                    <a:pt x="1437" y="71"/>
                    <a:pt x="1304" y="0"/>
                    <a:pt x="1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259988" y="280215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57" y="1"/>
                  </a:moveTo>
                  <a:cubicBezTo>
                    <a:pt x="318" y="1"/>
                    <a:pt x="186" y="74"/>
                    <a:pt x="115" y="199"/>
                  </a:cubicBezTo>
                  <a:cubicBezTo>
                    <a:pt x="0" y="395"/>
                    <a:pt x="70" y="642"/>
                    <a:pt x="256" y="760"/>
                  </a:cubicBezTo>
                  <a:lnTo>
                    <a:pt x="957" y="1155"/>
                  </a:lnTo>
                  <a:cubicBezTo>
                    <a:pt x="1023" y="1195"/>
                    <a:pt x="1095" y="1213"/>
                    <a:pt x="1166" y="1213"/>
                  </a:cubicBezTo>
                  <a:cubicBezTo>
                    <a:pt x="1305" y="1213"/>
                    <a:pt x="1438" y="1140"/>
                    <a:pt x="1507" y="1015"/>
                  </a:cubicBezTo>
                  <a:cubicBezTo>
                    <a:pt x="1625" y="816"/>
                    <a:pt x="1554" y="572"/>
                    <a:pt x="1366" y="454"/>
                  </a:cubicBezTo>
                  <a:lnTo>
                    <a:pt x="665" y="59"/>
                  </a:lnTo>
                  <a:cubicBezTo>
                    <a:pt x="599" y="19"/>
                    <a:pt x="527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031688" y="2758300"/>
              <a:ext cx="41550" cy="20150"/>
            </a:xfrm>
            <a:custGeom>
              <a:avLst/>
              <a:gdLst/>
              <a:ahLst/>
              <a:cxnLst/>
              <a:rect l="l" t="t" r="r" b="b"/>
              <a:pathLst>
                <a:path w="1662" h="806" extrusionOk="0">
                  <a:moveTo>
                    <a:pt x="436" y="0"/>
                  </a:moveTo>
                  <a:cubicBezTo>
                    <a:pt x="225" y="0"/>
                    <a:pt x="49" y="152"/>
                    <a:pt x="26" y="351"/>
                  </a:cubicBezTo>
                  <a:cubicBezTo>
                    <a:pt x="1" y="595"/>
                    <a:pt x="189" y="806"/>
                    <a:pt x="422" y="806"/>
                  </a:cubicBezTo>
                  <a:lnTo>
                    <a:pt x="1230" y="806"/>
                  </a:lnTo>
                  <a:cubicBezTo>
                    <a:pt x="1429" y="806"/>
                    <a:pt x="1614" y="654"/>
                    <a:pt x="1639" y="444"/>
                  </a:cubicBezTo>
                  <a:cubicBezTo>
                    <a:pt x="1662" y="200"/>
                    <a:pt x="1474" y="0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040188" y="270440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462" y="0"/>
                  </a:moveTo>
                  <a:cubicBezTo>
                    <a:pt x="321" y="0"/>
                    <a:pt x="188" y="71"/>
                    <a:pt x="118" y="204"/>
                  </a:cubicBezTo>
                  <a:cubicBezTo>
                    <a:pt x="0" y="403"/>
                    <a:pt x="71" y="647"/>
                    <a:pt x="259" y="754"/>
                  </a:cubicBezTo>
                  <a:lnTo>
                    <a:pt x="960" y="1163"/>
                  </a:lnTo>
                  <a:cubicBezTo>
                    <a:pt x="1025" y="1197"/>
                    <a:pt x="1095" y="1214"/>
                    <a:pt x="1163" y="1214"/>
                  </a:cubicBezTo>
                  <a:cubicBezTo>
                    <a:pt x="1304" y="1214"/>
                    <a:pt x="1438" y="1143"/>
                    <a:pt x="1510" y="1009"/>
                  </a:cubicBezTo>
                  <a:cubicBezTo>
                    <a:pt x="1625" y="824"/>
                    <a:pt x="1555" y="577"/>
                    <a:pt x="1369" y="462"/>
                  </a:cubicBezTo>
                  <a:lnTo>
                    <a:pt x="668" y="52"/>
                  </a:lnTo>
                  <a:cubicBezTo>
                    <a:pt x="602" y="17"/>
                    <a:pt x="53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1040188" y="2802150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68" y="1"/>
                  </a:moveTo>
                  <a:cubicBezTo>
                    <a:pt x="1098" y="1"/>
                    <a:pt x="1026" y="19"/>
                    <a:pt x="960" y="59"/>
                  </a:cubicBezTo>
                  <a:lnTo>
                    <a:pt x="259" y="454"/>
                  </a:lnTo>
                  <a:cubicBezTo>
                    <a:pt x="71" y="572"/>
                    <a:pt x="0" y="816"/>
                    <a:pt x="118" y="1015"/>
                  </a:cubicBezTo>
                  <a:cubicBezTo>
                    <a:pt x="187" y="1140"/>
                    <a:pt x="320" y="1213"/>
                    <a:pt x="459" y="1213"/>
                  </a:cubicBezTo>
                  <a:cubicBezTo>
                    <a:pt x="530" y="1213"/>
                    <a:pt x="601" y="1195"/>
                    <a:pt x="668" y="1155"/>
                  </a:cubicBezTo>
                  <a:lnTo>
                    <a:pt x="1369" y="760"/>
                  </a:lnTo>
                  <a:cubicBezTo>
                    <a:pt x="1555" y="642"/>
                    <a:pt x="1625" y="395"/>
                    <a:pt x="1510" y="199"/>
                  </a:cubicBezTo>
                  <a:cubicBezTo>
                    <a:pt x="1439" y="74"/>
                    <a:pt x="1307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997838" y="2690475"/>
              <a:ext cx="345125" cy="345425"/>
            </a:xfrm>
            <a:custGeom>
              <a:avLst/>
              <a:gdLst/>
              <a:ahLst/>
              <a:cxnLst/>
              <a:rect l="l" t="t" r="r" b="b"/>
              <a:pathLst>
                <a:path w="13805" h="13817" extrusionOk="0">
                  <a:moveTo>
                    <a:pt x="6895" y="820"/>
                  </a:moveTo>
                  <a:cubicBezTo>
                    <a:pt x="8172" y="820"/>
                    <a:pt x="9199" y="1847"/>
                    <a:pt x="9199" y="3109"/>
                  </a:cubicBezTo>
                  <a:cubicBezTo>
                    <a:pt x="9199" y="3799"/>
                    <a:pt x="8896" y="4441"/>
                    <a:pt x="8357" y="4876"/>
                  </a:cubicBezTo>
                  <a:cubicBezTo>
                    <a:pt x="8018" y="5168"/>
                    <a:pt x="7785" y="5541"/>
                    <a:pt x="7715" y="5939"/>
                  </a:cubicBezTo>
                  <a:lnTo>
                    <a:pt x="7305" y="5939"/>
                  </a:lnTo>
                  <a:lnTo>
                    <a:pt x="7305" y="3824"/>
                  </a:lnTo>
                  <a:lnTo>
                    <a:pt x="7995" y="3134"/>
                  </a:lnTo>
                  <a:cubicBezTo>
                    <a:pt x="8135" y="2994"/>
                    <a:pt x="8158" y="2758"/>
                    <a:pt x="8032" y="2596"/>
                  </a:cubicBezTo>
                  <a:cubicBezTo>
                    <a:pt x="7950" y="2490"/>
                    <a:pt x="7833" y="2437"/>
                    <a:pt x="7715" y="2437"/>
                  </a:cubicBezTo>
                  <a:cubicBezTo>
                    <a:pt x="7610" y="2437"/>
                    <a:pt x="7505" y="2479"/>
                    <a:pt x="7423" y="2562"/>
                  </a:cubicBezTo>
                  <a:lnTo>
                    <a:pt x="6895" y="3075"/>
                  </a:lnTo>
                  <a:lnTo>
                    <a:pt x="6382" y="2562"/>
                  </a:lnTo>
                  <a:cubicBezTo>
                    <a:pt x="6300" y="2479"/>
                    <a:pt x="6195" y="2437"/>
                    <a:pt x="6090" y="2437"/>
                  </a:cubicBezTo>
                  <a:cubicBezTo>
                    <a:pt x="5972" y="2437"/>
                    <a:pt x="5855" y="2490"/>
                    <a:pt x="5773" y="2596"/>
                  </a:cubicBezTo>
                  <a:cubicBezTo>
                    <a:pt x="5647" y="2758"/>
                    <a:pt x="5670" y="2994"/>
                    <a:pt x="5810" y="3134"/>
                  </a:cubicBezTo>
                  <a:lnTo>
                    <a:pt x="6500" y="3824"/>
                  </a:lnTo>
                  <a:lnTo>
                    <a:pt x="6500" y="5939"/>
                  </a:lnTo>
                  <a:lnTo>
                    <a:pt x="6090" y="5939"/>
                  </a:lnTo>
                  <a:cubicBezTo>
                    <a:pt x="6020" y="5541"/>
                    <a:pt x="5787" y="5168"/>
                    <a:pt x="5448" y="4876"/>
                  </a:cubicBezTo>
                  <a:cubicBezTo>
                    <a:pt x="4909" y="4441"/>
                    <a:pt x="4606" y="3799"/>
                    <a:pt x="4606" y="3109"/>
                  </a:cubicBezTo>
                  <a:cubicBezTo>
                    <a:pt x="4606" y="1847"/>
                    <a:pt x="5633" y="820"/>
                    <a:pt x="6895" y="820"/>
                  </a:cubicBezTo>
                  <a:close/>
                  <a:moveTo>
                    <a:pt x="7681" y="6756"/>
                  </a:moveTo>
                  <a:lnTo>
                    <a:pt x="7681" y="7424"/>
                  </a:lnTo>
                  <a:cubicBezTo>
                    <a:pt x="7681" y="7505"/>
                    <a:pt x="7622" y="7564"/>
                    <a:pt x="7552" y="7564"/>
                  </a:cubicBezTo>
                  <a:lnTo>
                    <a:pt x="6253" y="7564"/>
                  </a:lnTo>
                  <a:cubicBezTo>
                    <a:pt x="6183" y="7564"/>
                    <a:pt x="6124" y="7505"/>
                    <a:pt x="6124" y="7424"/>
                  </a:cubicBezTo>
                  <a:lnTo>
                    <a:pt x="6124" y="6756"/>
                  </a:lnTo>
                  <a:close/>
                  <a:moveTo>
                    <a:pt x="2561" y="8383"/>
                  </a:moveTo>
                  <a:cubicBezTo>
                    <a:pt x="3004" y="8383"/>
                    <a:pt x="3366" y="8745"/>
                    <a:pt x="3366" y="9188"/>
                  </a:cubicBezTo>
                  <a:cubicBezTo>
                    <a:pt x="3366" y="9631"/>
                    <a:pt x="3004" y="9996"/>
                    <a:pt x="2561" y="9996"/>
                  </a:cubicBezTo>
                  <a:cubicBezTo>
                    <a:pt x="2115" y="9996"/>
                    <a:pt x="1753" y="9631"/>
                    <a:pt x="1753" y="9188"/>
                  </a:cubicBezTo>
                  <a:cubicBezTo>
                    <a:pt x="1753" y="8745"/>
                    <a:pt x="2115" y="8383"/>
                    <a:pt x="2561" y="8383"/>
                  </a:cubicBezTo>
                  <a:close/>
                  <a:moveTo>
                    <a:pt x="11244" y="8383"/>
                  </a:moveTo>
                  <a:cubicBezTo>
                    <a:pt x="11690" y="8383"/>
                    <a:pt x="12052" y="8745"/>
                    <a:pt x="12052" y="9188"/>
                  </a:cubicBezTo>
                  <a:cubicBezTo>
                    <a:pt x="12052" y="9631"/>
                    <a:pt x="11690" y="9996"/>
                    <a:pt x="11244" y="9996"/>
                  </a:cubicBezTo>
                  <a:cubicBezTo>
                    <a:pt x="10800" y="9996"/>
                    <a:pt x="10439" y="9631"/>
                    <a:pt x="10439" y="9188"/>
                  </a:cubicBezTo>
                  <a:cubicBezTo>
                    <a:pt x="10439" y="8745"/>
                    <a:pt x="10800" y="8383"/>
                    <a:pt x="11244" y="8383"/>
                  </a:cubicBezTo>
                  <a:close/>
                  <a:moveTo>
                    <a:pt x="6500" y="8369"/>
                  </a:moveTo>
                  <a:lnTo>
                    <a:pt x="6500" y="9830"/>
                  </a:lnTo>
                  <a:cubicBezTo>
                    <a:pt x="6500" y="10812"/>
                    <a:pt x="5703" y="11609"/>
                    <a:pt x="4721" y="11609"/>
                  </a:cubicBezTo>
                  <a:cubicBezTo>
                    <a:pt x="4500" y="11609"/>
                    <a:pt x="4315" y="11783"/>
                    <a:pt x="4315" y="12005"/>
                  </a:cubicBezTo>
                  <a:lnTo>
                    <a:pt x="4315" y="13012"/>
                  </a:lnTo>
                  <a:lnTo>
                    <a:pt x="808" y="13012"/>
                  </a:lnTo>
                  <a:lnTo>
                    <a:pt x="808" y="12005"/>
                  </a:lnTo>
                  <a:cubicBezTo>
                    <a:pt x="808" y="11340"/>
                    <a:pt x="1355" y="10801"/>
                    <a:pt x="2023" y="10801"/>
                  </a:cubicBezTo>
                  <a:lnTo>
                    <a:pt x="4721" y="10801"/>
                  </a:lnTo>
                  <a:cubicBezTo>
                    <a:pt x="5260" y="10801"/>
                    <a:pt x="5692" y="10358"/>
                    <a:pt x="5692" y="9830"/>
                  </a:cubicBezTo>
                  <a:lnTo>
                    <a:pt x="5692" y="8778"/>
                  </a:lnTo>
                  <a:cubicBezTo>
                    <a:pt x="5692" y="8557"/>
                    <a:pt x="5869" y="8369"/>
                    <a:pt x="6090" y="8369"/>
                  </a:cubicBezTo>
                  <a:close/>
                  <a:moveTo>
                    <a:pt x="7715" y="8369"/>
                  </a:moveTo>
                  <a:cubicBezTo>
                    <a:pt x="7936" y="8369"/>
                    <a:pt x="8113" y="8557"/>
                    <a:pt x="8113" y="8778"/>
                  </a:cubicBezTo>
                  <a:lnTo>
                    <a:pt x="8113" y="9830"/>
                  </a:lnTo>
                  <a:cubicBezTo>
                    <a:pt x="8113" y="10358"/>
                    <a:pt x="8545" y="10801"/>
                    <a:pt x="9084" y="10801"/>
                  </a:cubicBezTo>
                  <a:lnTo>
                    <a:pt x="11782" y="10801"/>
                  </a:lnTo>
                  <a:cubicBezTo>
                    <a:pt x="12450" y="10801"/>
                    <a:pt x="12997" y="11340"/>
                    <a:pt x="12997" y="12005"/>
                  </a:cubicBezTo>
                  <a:lnTo>
                    <a:pt x="12997" y="13012"/>
                  </a:lnTo>
                  <a:lnTo>
                    <a:pt x="9490" y="13012"/>
                  </a:lnTo>
                  <a:lnTo>
                    <a:pt x="9490" y="12005"/>
                  </a:lnTo>
                  <a:cubicBezTo>
                    <a:pt x="9490" y="11783"/>
                    <a:pt x="9305" y="11609"/>
                    <a:pt x="9084" y="11609"/>
                  </a:cubicBezTo>
                  <a:cubicBezTo>
                    <a:pt x="8102" y="11609"/>
                    <a:pt x="7305" y="10812"/>
                    <a:pt x="7305" y="9830"/>
                  </a:cubicBezTo>
                  <a:lnTo>
                    <a:pt x="7305" y="8369"/>
                  </a:lnTo>
                  <a:close/>
                  <a:moveTo>
                    <a:pt x="6895" y="1"/>
                  </a:moveTo>
                  <a:cubicBezTo>
                    <a:pt x="5190" y="1"/>
                    <a:pt x="3787" y="1403"/>
                    <a:pt x="3787" y="3123"/>
                  </a:cubicBezTo>
                  <a:cubicBezTo>
                    <a:pt x="3787" y="4057"/>
                    <a:pt x="4197" y="4921"/>
                    <a:pt x="4921" y="5519"/>
                  </a:cubicBezTo>
                  <a:cubicBezTo>
                    <a:pt x="5167" y="5729"/>
                    <a:pt x="5308" y="6010"/>
                    <a:pt x="5308" y="6290"/>
                  </a:cubicBezTo>
                  <a:lnTo>
                    <a:pt x="5308" y="7446"/>
                  </a:lnTo>
                  <a:cubicBezTo>
                    <a:pt x="5308" y="7575"/>
                    <a:pt x="5341" y="7693"/>
                    <a:pt x="5378" y="7797"/>
                  </a:cubicBezTo>
                  <a:cubicBezTo>
                    <a:pt x="5072" y="8018"/>
                    <a:pt x="4876" y="8369"/>
                    <a:pt x="4876" y="8767"/>
                  </a:cubicBezTo>
                  <a:lnTo>
                    <a:pt x="4876" y="9830"/>
                  </a:lnTo>
                  <a:cubicBezTo>
                    <a:pt x="4876" y="9912"/>
                    <a:pt x="4806" y="9982"/>
                    <a:pt x="4721" y="9982"/>
                  </a:cubicBezTo>
                  <a:lnTo>
                    <a:pt x="3964" y="9982"/>
                  </a:lnTo>
                  <a:cubicBezTo>
                    <a:pt x="4115" y="9727"/>
                    <a:pt x="4197" y="9435"/>
                    <a:pt x="4174" y="9107"/>
                  </a:cubicBezTo>
                  <a:cubicBezTo>
                    <a:pt x="4138" y="8276"/>
                    <a:pt x="3473" y="7597"/>
                    <a:pt x="2643" y="7564"/>
                  </a:cubicBezTo>
                  <a:cubicBezTo>
                    <a:pt x="2614" y="7562"/>
                    <a:pt x="2586" y="7562"/>
                    <a:pt x="2558" y="7562"/>
                  </a:cubicBezTo>
                  <a:cubicBezTo>
                    <a:pt x="1660" y="7562"/>
                    <a:pt x="948" y="8293"/>
                    <a:pt x="948" y="9177"/>
                  </a:cubicBezTo>
                  <a:cubicBezTo>
                    <a:pt x="948" y="9539"/>
                    <a:pt x="1063" y="9867"/>
                    <a:pt x="1262" y="10136"/>
                  </a:cubicBezTo>
                  <a:cubicBezTo>
                    <a:pt x="527" y="10439"/>
                    <a:pt x="0" y="11163"/>
                    <a:pt x="0" y="12005"/>
                  </a:cubicBezTo>
                  <a:lnTo>
                    <a:pt x="0" y="13407"/>
                  </a:lnTo>
                  <a:cubicBezTo>
                    <a:pt x="0" y="13629"/>
                    <a:pt x="177" y="13817"/>
                    <a:pt x="410" y="13817"/>
                  </a:cubicBezTo>
                  <a:lnTo>
                    <a:pt x="4721" y="13817"/>
                  </a:lnTo>
                  <a:cubicBezTo>
                    <a:pt x="4946" y="13817"/>
                    <a:pt x="5120" y="13629"/>
                    <a:pt x="5120" y="13407"/>
                  </a:cubicBezTo>
                  <a:lnTo>
                    <a:pt x="5120" y="12380"/>
                  </a:lnTo>
                  <a:cubicBezTo>
                    <a:pt x="5869" y="12263"/>
                    <a:pt x="6511" y="11831"/>
                    <a:pt x="6895" y="11211"/>
                  </a:cubicBezTo>
                  <a:cubicBezTo>
                    <a:pt x="7294" y="11831"/>
                    <a:pt x="7936" y="12263"/>
                    <a:pt x="8685" y="12380"/>
                  </a:cubicBezTo>
                  <a:lnTo>
                    <a:pt x="8685" y="13407"/>
                  </a:lnTo>
                  <a:cubicBezTo>
                    <a:pt x="8685" y="13629"/>
                    <a:pt x="8859" y="13817"/>
                    <a:pt x="9084" y="13817"/>
                  </a:cubicBezTo>
                  <a:lnTo>
                    <a:pt x="13395" y="13817"/>
                  </a:lnTo>
                  <a:cubicBezTo>
                    <a:pt x="13617" y="13817"/>
                    <a:pt x="13805" y="13629"/>
                    <a:pt x="13805" y="13407"/>
                  </a:cubicBezTo>
                  <a:lnTo>
                    <a:pt x="13805" y="12005"/>
                  </a:lnTo>
                  <a:cubicBezTo>
                    <a:pt x="13805" y="11163"/>
                    <a:pt x="13278" y="10439"/>
                    <a:pt x="12543" y="10136"/>
                  </a:cubicBezTo>
                  <a:cubicBezTo>
                    <a:pt x="12764" y="9842"/>
                    <a:pt x="12882" y="9480"/>
                    <a:pt x="12857" y="9095"/>
                  </a:cubicBezTo>
                  <a:cubicBezTo>
                    <a:pt x="12812" y="8254"/>
                    <a:pt x="12111" y="7575"/>
                    <a:pt x="11269" y="7564"/>
                  </a:cubicBezTo>
                  <a:cubicBezTo>
                    <a:pt x="11262" y="7564"/>
                    <a:pt x="11255" y="7564"/>
                    <a:pt x="11248" y="7564"/>
                  </a:cubicBezTo>
                  <a:cubicBezTo>
                    <a:pt x="10357" y="7564"/>
                    <a:pt x="9619" y="8283"/>
                    <a:pt x="9619" y="9177"/>
                  </a:cubicBezTo>
                  <a:cubicBezTo>
                    <a:pt x="9619" y="9469"/>
                    <a:pt x="9701" y="9749"/>
                    <a:pt x="9841" y="9982"/>
                  </a:cubicBezTo>
                  <a:lnTo>
                    <a:pt x="9084" y="9982"/>
                  </a:lnTo>
                  <a:cubicBezTo>
                    <a:pt x="8999" y="9982"/>
                    <a:pt x="8918" y="9912"/>
                    <a:pt x="8918" y="9830"/>
                  </a:cubicBezTo>
                  <a:lnTo>
                    <a:pt x="8918" y="8778"/>
                  </a:lnTo>
                  <a:cubicBezTo>
                    <a:pt x="8918" y="8369"/>
                    <a:pt x="8733" y="8007"/>
                    <a:pt x="8427" y="7785"/>
                  </a:cubicBezTo>
                  <a:cubicBezTo>
                    <a:pt x="8464" y="7682"/>
                    <a:pt x="8497" y="7553"/>
                    <a:pt x="8497" y="7424"/>
                  </a:cubicBezTo>
                  <a:lnTo>
                    <a:pt x="8497" y="6290"/>
                  </a:lnTo>
                  <a:cubicBezTo>
                    <a:pt x="8497" y="6010"/>
                    <a:pt x="8638" y="5729"/>
                    <a:pt x="8884" y="5519"/>
                  </a:cubicBezTo>
                  <a:cubicBezTo>
                    <a:pt x="9608" y="4921"/>
                    <a:pt x="10018" y="4057"/>
                    <a:pt x="10018" y="3123"/>
                  </a:cubicBezTo>
                  <a:cubicBezTo>
                    <a:pt x="10018" y="1403"/>
                    <a:pt x="8615" y="1"/>
                    <a:pt x="6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6" animBg="1"/>
      <p:bldP spid="796" grpId="0" animBg="1"/>
      <p:bldP spid="797" grpId="3" animBg="1"/>
      <p:bldP spid="798" grpId="7" animBg="1"/>
      <p:bldP spid="800" grpId="1" animBg="1"/>
      <p:bldP spid="801" grpId="4" animBg="1"/>
      <p:bldP spid="803" grpId="8" animBg="1"/>
      <p:bldP spid="817" grpId="5" animBg="1"/>
      <p:bldP spid="82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기능</a:t>
            </a:r>
            <a:r>
              <a:rPr lang="en-US" altLang="ko-KR" sz="1400" b="1" dirty="0">
                <a:latin typeface="맑은 고딕"/>
                <a:ea typeface="맑은 고딕"/>
              </a:rPr>
              <a:t>(</a:t>
            </a:r>
            <a:r>
              <a:rPr lang="ko-KR" altLang="en-US" sz="1400" b="1" dirty="0">
                <a:latin typeface="맑은 고딕"/>
                <a:ea typeface="맑은 고딕"/>
              </a:rPr>
              <a:t>최종</a:t>
            </a:r>
            <a:r>
              <a:rPr lang="en-US" altLang="ko-KR" sz="1400" b="1" dirty="0">
                <a:latin typeface="맑은 고딕"/>
                <a:ea typeface="맑은 고딕"/>
              </a:rPr>
              <a:t>)</a:t>
            </a:r>
            <a:endParaRPr sz="1400" b="1" dirty="0">
              <a:latin typeface="맑은 고딕"/>
              <a:ea typeface="맑은 고딕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549182" y="2024777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플레이어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73" name="Google Shape;773;p34"/>
          <p:cNvSpPr txBox="1">
            <a:spLocks noGrp="1"/>
          </p:cNvSpPr>
          <p:nvPr>
            <p:ph type="subTitle" idx="5"/>
          </p:nvPr>
        </p:nvSpPr>
        <p:spPr>
          <a:xfrm>
            <a:off x="5065380" y="2060836"/>
            <a:ext cx="2260200" cy="480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indent="0">
              <a:defRPr/>
            </a:pPr>
            <a:r>
              <a:rPr lang="ko-KR" altLang="en-US" sz="2000" b="1">
                <a:latin typeface="맑은 고딕"/>
                <a:ea typeface="맑은 고딕"/>
              </a:rPr>
              <a:t>게임 규칙</a:t>
            </a:r>
            <a:endParaRPr sz="2000" b="1">
              <a:latin typeface="맑은 고딕"/>
              <a:ea typeface="맑은 고딕"/>
            </a:endParaRPr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429526" y="2469422"/>
            <a:ext cx="2768751" cy="1501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서버측 클라이언트측 플레이어가 한 팀이 되어 협동</a:t>
            </a:r>
          </a:p>
          <a:p>
            <a:pPr marL="171450" lvl="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lvl="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두 플레이어 모두 떨어지는 운석을 격추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sp>
        <p:nvSpPr>
          <p:cNvPr id="775" name="Google Shape;775;p34"/>
          <p:cNvSpPr txBox="1">
            <a:spLocks noGrp="1"/>
          </p:cNvSpPr>
          <p:nvPr>
            <p:ph type="subTitle" idx="2"/>
          </p:nvPr>
        </p:nvSpPr>
        <p:spPr>
          <a:xfrm>
            <a:off x="4945724" y="2467734"/>
            <a:ext cx="3398176" cy="219475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플레이어의 목숨은 </a:t>
            </a:r>
            <a:r>
              <a:rPr lang="en-US" altLang="ko-KR" b="1" dirty="0">
                <a:latin typeface="맑은 고딕"/>
                <a:ea typeface="맑은 고딕"/>
              </a:rPr>
              <a:t>3</a:t>
            </a:r>
            <a:r>
              <a:rPr lang="ko-KR" altLang="en-US" b="1" dirty="0">
                <a:latin typeface="맑은 고딕"/>
                <a:ea typeface="맑은 고딕"/>
              </a:rPr>
              <a:t>개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운석을 격추하지 못하고 지나치게 되면 </a:t>
            </a:r>
            <a:r>
              <a:rPr lang="en-US" altLang="ko-KR" b="1" dirty="0">
                <a:latin typeface="맑은 고딕"/>
                <a:ea typeface="맑은 고딕"/>
              </a:rPr>
              <a:t>-1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운석이 전투기와 충돌 시 남은 목숨과 관계없이 게임 즉시 종료</a:t>
            </a: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endParaRPr lang="ko-KR" altLang="en-US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운석의 종류는 </a:t>
            </a:r>
            <a:r>
              <a:rPr lang="en-US" altLang="ko-KR" b="1" dirty="0">
                <a:latin typeface="맑은 고딕"/>
                <a:ea typeface="맑은 고딕"/>
              </a:rPr>
              <a:t>2</a:t>
            </a:r>
            <a:r>
              <a:rPr lang="ko-KR" altLang="en-US" b="1" dirty="0">
                <a:latin typeface="맑은 고딕"/>
                <a:ea typeface="맑은 고딕"/>
              </a:rPr>
              <a:t>가지</a:t>
            </a:r>
          </a:p>
          <a:p>
            <a:pPr marL="0" indent="0">
              <a:defRPr/>
            </a:pPr>
            <a:r>
              <a:rPr lang="en-US" altLang="ko-KR" b="1" dirty="0">
                <a:latin typeface="맑은 고딕"/>
                <a:ea typeface="맑은 고딕"/>
              </a:rPr>
              <a:t>   (</a:t>
            </a:r>
            <a:r>
              <a:rPr lang="ko-KR" altLang="en-US" b="1" dirty="0">
                <a:latin typeface="맑은 고딕"/>
                <a:ea typeface="맑은 고딕"/>
              </a:rPr>
              <a:t>초록 운석</a:t>
            </a:r>
            <a:r>
              <a:rPr lang="en-US" altLang="ko-KR" b="1" dirty="0">
                <a:latin typeface="맑은 고딕"/>
                <a:ea typeface="맑은 고딕"/>
              </a:rPr>
              <a:t>, </a:t>
            </a:r>
            <a:r>
              <a:rPr lang="ko-KR" altLang="en-US" b="1" dirty="0">
                <a:latin typeface="맑은 고딕"/>
                <a:ea typeface="맑은 고딕"/>
              </a:rPr>
              <a:t>회색 운석</a:t>
            </a:r>
            <a:r>
              <a:rPr lang="en-US" altLang="ko-KR" b="1" dirty="0">
                <a:latin typeface="맑은 고딕"/>
                <a:ea typeface="맑은 고딕"/>
              </a:rPr>
              <a:t>)</a:t>
            </a:r>
          </a:p>
          <a:p>
            <a:pPr marL="0" indent="0">
              <a:defRPr/>
            </a:pPr>
            <a:endParaRPr lang="en-US" altLang="ko-KR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b="1" dirty="0">
                <a:latin typeface="맑은 고딕"/>
                <a:ea typeface="맑은 고딕"/>
              </a:rPr>
              <a:t>시간이 지날수록 떨어지는 운석의 속도 증가</a:t>
            </a: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2" name="Google Shape;782;p34"/>
          <p:cNvGrpSpPr/>
          <p:nvPr/>
        </p:nvGrpSpPr>
        <p:grpSpPr>
          <a:xfrm>
            <a:off x="5154465" y="1715711"/>
            <a:ext cx="347475" cy="345150"/>
            <a:chOff x="4744113" y="3243975"/>
            <a:chExt cx="347475" cy="345150"/>
          </a:xfrm>
        </p:grpSpPr>
        <p:sp>
          <p:nvSpPr>
            <p:cNvPr id="783" name="Google Shape;783;p34"/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7" name="Google Shape;787;p34"/>
          <p:cNvGrpSpPr/>
          <p:nvPr/>
        </p:nvGrpSpPr>
        <p:grpSpPr>
          <a:xfrm>
            <a:off x="1613914" y="1716524"/>
            <a:ext cx="346325" cy="345000"/>
            <a:chOff x="1725463" y="2681050"/>
            <a:chExt cx="346325" cy="345000"/>
          </a:xfrm>
        </p:grpSpPr>
        <p:sp>
          <p:nvSpPr>
            <p:cNvPr id="788" name="Google Shape;788;p34"/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 animBg="1"/>
      <p:bldP spid="773" grpId="3" animBg="1"/>
      <p:bldP spid="774" grpId="1" animBg="1"/>
      <p:bldP spid="775" grpId="4" animBg="1"/>
      <p:bldP spid="782" grpId="5" animBg="1"/>
      <p:bldP spid="78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B960-FC14-7015-204E-A5E66750E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56CFF48B-52E1-0C56-667F-7F113D1EC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맑은 고딕"/>
                <a:ea typeface="맑은 고딕"/>
              </a:rPr>
              <a:t>프로그램 구현 결과</a:t>
            </a:r>
            <a:endParaRPr b="1" dirty="0">
              <a:latin typeface="맑은 고딕"/>
              <a:ea typeface="맑은 고딕"/>
            </a:endParaRPr>
          </a:p>
        </p:txBody>
      </p:sp>
      <p:sp>
        <p:nvSpPr>
          <p:cNvPr id="774" name="Google Shape;774;p34">
            <a:extLst>
              <a:ext uri="{FF2B5EF4-FFF2-40B4-BE49-F238E27FC236}">
                <a16:creationId xmlns:a16="http://schemas.microsoft.com/office/drawing/2014/main" id="{9F80789D-2F52-BCA9-4FB0-26FF94BAED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71204" y="1782990"/>
            <a:ext cx="3810398" cy="247691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맑은 고딕"/>
              <a:ea typeface="맑은 고딕"/>
            </a:endParaRPr>
          </a:p>
        </p:txBody>
      </p:sp>
      <p:grpSp>
        <p:nvGrpSpPr>
          <p:cNvPr id="787" name="Google Shape;787;p34">
            <a:extLst>
              <a:ext uri="{FF2B5EF4-FFF2-40B4-BE49-F238E27FC236}">
                <a16:creationId xmlns:a16="http://schemas.microsoft.com/office/drawing/2014/main" id="{2A4C88E8-E0D0-1916-0292-11E12CBB0250}"/>
              </a:ext>
            </a:extLst>
          </p:cNvPr>
          <p:cNvGrpSpPr/>
          <p:nvPr/>
        </p:nvGrpSpPr>
        <p:grpSpPr>
          <a:xfrm>
            <a:off x="2008604" y="1193238"/>
            <a:ext cx="346325" cy="345000"/>
            <a:chOff x="1725463" y="2681050"/>
            <a:chExt cx="346325" cy="345000"/>
          </a:xfrm>
        </p:grpSpPr>
        <p:sp>
          <p:nvSpPr>
            <p:cNvPr id="788" name="Google Shape;788;p34">
              <a:extLst>
                <a:ext uri="{FF2B5EF4-FFF2-40B4-BE49-F238E27FC236}">
                  <a16:creationId xmlns:a16="http://schemas.microsoft.com/office/drawing/2014/main" id="{78E0B93A-D064-5C87-99BE-F970130B10A6}"/>
                </a:ext>
              </a:extLst>
            </p:cNvPr>
            <p:cNvSpPr/>
            <p:nvPr/>
          </p:nvSpPr>
          <p:spPr>
            <a:xfrm>
              <a:off x="1807588" y="27626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6032" y="808"/>
                  </a:moveTo>
                  <a:lnTo>
                    <a:pt x="6464" y="1240"/>
                  </a:lnTo>
                  <a:lnTo>
                    <a:pt x="6464" y="1613"/>
                  </a:lnTo>
                  <a:lnTo>
                    <a:pt x="2418" y="1613"/>
                  </a:lnTo>
                  <a:lnTo>
                    <a:pt x="2418" y="808"/>
                  </a:lnTo>
                  <a:close/>
                  <a:moveTo>
                    <a:pt x="1613" y="808"/>
                  </a:moveTo>
                  <a:lnTo>
                    <a:pt x="1613" y="4851"/>
                  </a:lnTo>
                  <a:lnTo>
                    <a:pt x="805" y="4851"/>
                  </a:lnTo>
                  <a:lnTo>
                    <a:pt x="805" y="1240"/>
                  </a:lnTo>
                  <a:lnTo>
                    <a:pt x="1240" y="808"/>
                  </a:lnTo>
                  <a:close/>
                  <a:moveTo>
                    <a:pt x="4851" y="2421"/>
                  </a:moveTo>
                  <a:lnTo>
                    <a:pt x="4851" y="4851"/>
                  </a:lnTo>
                  <a:lnTo>
                    <a:pt x="2418" y="4851"/>
                  </a:lnTo>
                  <a:lnTo>
                    <a:pt x="2418" y="2421"/>
                  </a:lnTo>
                  <a:close/>
                  <a:moveTo>
                    <a:pt x="4851" y="5659"/>
                  </a:moveTo>
                  <a:lnTo>
                    <a:pt x="4851" y="6464"/>
                  </a:lnTo>
                  <a:lnTo>
                    <a:pt x="1240" y="6464"/>
                  </a:lnTo>
                  <a:lnTo>
                    <a:pt x="805" y="6032"/>
                  </a:lnTo>
                  <a:lnTo>
                    <a:pt x="805" y="5659"/>
                  </a:lnTo>
                  <a:close/>
                  <a:moveTo>
                    <a:pt x="6464" y="2421"/>
                  </a:moveTo>
                  <a:lnTo>
                    <a:pt x="6464" y="6032"/>
                  </a:lnTo>
                  <a:lnTo>
                    <a:pt x="6032" y="6464"/>
                  </a:lnTo>
                  <a:lnTo>
                    <a:pt x="5659" y="6464"/>
                  </a:lnTo>
                  <a:lnTo>
                    <a:pt x="5659" y="2421"/>
                  </a:lnTo>
                  <a:close/>
                  <a:moveTo>
                    <a:pt x="1075" y="0"/>
                  </a:moveTo>
                  <a:cubicBezTo>
                    <a:pt x="960" y="0"/>
                    <a:pt x="864" y="37"/>
                    <a:pt x="783" y="118"/>
                  </a:cubicBezTo>
                  <a:lnTo>
                    <a:pt x="118" y="783"/>
                  </a:lnTo>
                  <a:cubicBezTo>
                    <a:pt x="34" y="867"/>
                    <a:pt x="0" y="960"/>
                    <a:pt x="0" y="1078"/>
                  </a:cubicBezTo>
                  <a:lnTo>
                    <a:pt x="0" y="6197"/>
                  </a:lnTo>
                  <a:cubicBezTo>
                    <a:pt x="0" y="6312"/>
                    <a:pt x="34" y="6408"/>
                    <a:pt x="118" y="6489"/>
                  </a:cubicBezTo>
                  <a:lnTo>
                    <a:pt x="783" y="7154"/>
                  </a:lnTo>
                  <a:cubicBezTo>
                    <a:pt x="864" y="7235"/>
                    <a:pt x="960" y="7272"/>
                    <a:pt x="1075" y="7272"/>
                  </a:cubicBezTo>
                  <a:lnTo>
                    <a:pt x="6206" y="7272"/>
                  </a:lnTo>
                  <a:cubicBezTo>
                    <a:pt x="6312" y="7272"/>
                    <a:pt x="6416" y="7235"/>
                    <a:pt x="6486" y="7154"/>
                  </a:cubicBezTo>
                  <a:lnTo>
                    <a:pt x="7154" y="6489"/>
                  </a:lnTo>
                  <a:cubicBezTo>
                    <a:pt x="7235" y="6408"/>
                    <a:pt x="7272" y="6312"/>
                    <a:pt x="7272" y="6197"/>
                  </a:cubicBezTo>
                  <a:lnTo>
                    <a:pt x="7272" y="1078"/>
                  </a:lnTo>
                  <a:cubicBezTo>
                    <a:pt x="7272" y="960"/>
                    <a:pt x="7235" y="867"/>
                    <a:pt x="7154" y="783"/>
                  </a:cubicBezTo>
                  <a:lnTo>
                    <a:pt x="6486" y="118"/>
                  </a:lnTo>
                  <a:cubicBezTo>
                    <a:pt x="6416" y="37"/>
                    <a:pt x="6312" y="0"/>
                    <a:pt x="6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34">
              <a:extLst>
                <a:ext uri="{FF2B5EF4-FFF2-40B4-BE49-F238E27FC236}">
                  <a16:creationId xmlns:a16="http://schemas.microsoft.com/office/drawing/2014/main" id="{820D00DC-3C16-3762-5EF5-1771DD8E2A0C}"/>
                </a:ext>
              </a:extLst>
            </p:cNvPr>
            <p:cNvSpPr/>
            <p:nvPr/>
          </p:nvSpPr>
          <p:spPr>
            <a:xfrm>
              <a:off x="1725463" y="2681050"/>
              <a:ext cx="346325" cy="345000"/>
            </a:xfrm>
            <a:custGeom>
              <a:avLst/>
              <a:gdLst/>
              <a:ahLst/>
              <a:cxnLst/>
              <a:rect l="l" t="t" r="r" b="b"/>
              <a:pathLst>
                <a:path w="13853" h="13800" extrusionOk="0">
                  <a:moveTo>
                    <a:pt x="9996" y="2448"/>
                  </a:moveTo>
                  <a:lnTo>
                    <a:pt x="11373" y="3837"/>
                  </a:lnTo>
                  <a:lnTo>
                    <a:pt x="11373" y="9963"/>
                  </a:lnTo>
                  <a:lnTo>
                    <a:pt x="9996" y="11355"/>
                  </a:lnTo>
                  <a:lnTo>
                    <a:pt x="3858" y="11355"/>
                  </a:lnTo>
                  <a:lnTo>
                    <a:pt x="2466" y="9963"/>
                  </a:lnTo>
                  <a:lnTo>
                    <a:pt x="2466" y="3837"/>
                  </a:lnTo>
                  <a:lnTo>
                    <a:pt x="3858" y="2448"/>
                  </a:lnTo>
                  <a:close/>
                  <a:moveTo>
                    <a:pt x="3671" y="0"/>
                  </a:moveTo>
                  <a:cubicBezTo>
                    <a:pt x="3454" y="0"/>
                    <a:pt x="3285" y="186"/>
                    <a:pt x="3285" y="400"/>
                  </a:cubicBezTo>
                  <a:lnTo>
                    <a:pt x="3285" y="1873"/>
                  </a:lnTo>
                  <a:lnTo>
                    <a:pt x="1905" y="3264"/>
                  </a:lnTo>
                  <a:lnTo>
                    <a:pt x="432" y="3264"/>
                  </a:lnTo>
                  <a:cubicBezTo>
                    <a:pt x="222" y="3264"/>
                    <a:pt x="48" y="3416"/>
                    <a:pt x="23" y="3615"/>
                  </a:cubicBezTo>
                  <a:cubicBezTo>
                    <a:pt x="0" y="3862"/>
                    <a:pt x="188" y="4072"/>
                    <a:pt x="421" y="4072"/>
                  </a:cubicBezTo>
                  <a:lnTo>
                    <a:pt x="1661" y="4072"/>
                  </a:lnTo>
                  <a:lnTo>
                    <a:pt x="1661" y="4877"/>
                  </a:lnTo>
                  <a:lnTo>
                    <a:pt x="432" y="4877"/>
                  </a:lnTo>
                  <a:cubicBezTo>
                    <a:pt x="222" y="4877"/>
                    <a:pt x="48" y="5029"/>
                    <a:pt x="23" y="5239"/>
                  </a:cubicBezTo>
                  <a:cubicBezTo>
                    <a:pt x="0" y="5486"/>
                    <a:pt x="188" y="5685"/>
                    <a:pt x="421" y="5685"/>
                  </a:cubicBezTo>
                  <a:lnTo>
                    <a:pt x="1661" y="5685"/>
                  </a:lnTo>
                  <a:lnTo>
                    <a:pt x="1661" y="6490"/>
                  </a:lnTo>
                  <a:lnTo>
                    <a:pt x="432" y="6490"/>
                  </a:lnTo>
                  <a:cubicBezTo>
                    <a:pt x="222" y="6490"/>
                    <a:pt x="48" y="6642"/>
                    <a:pt x="23" y="6852"/>
                  </a:cubicBezTo>
                  <a:cubicBezTo>
                    <a:pt x="0" y="7099"/>
                    <a:pt x="188" y="7310"/>
                    <a:pt x="421" y="7310"/>
                  </a:cubicBezTo>
                  <a:lnTo>
                    <a:pt x="1661" y="7310"/>
                  </a:lnTo>
                  <a:lnTo>
                    <a:pt x="1661" y="8115"/>
                  </a:lnTo>
                  <a:lnTo>
                    <a:pt x="432" y="8115"/>
                  </a:lnTo>
                  <a:cubicBezTo>
                    <a:pt x="222" y="8115"/>
                    <a:pt x="48" y="8269"/>
                    <a:pt x="23" y="8465"/>
                  </a:cubicBezTo>
                  <a:cubicBezTo>
                    <a:pt x="0" y="8712"/>
                    <a:pt x="188" y="8923"/>
                    <a:pt x="421" y="8923"/>
                  </a:cubicBezTo>
                  <a:lnTo>
                    <a:pt x="1661" y="8923"/>
                  </a:lnTo>
                  <a:lnTo>
                    <a:pt x="1661" y="9728"/>
                  </a:lnTo>
                  <a:lnTo>
                    <a:pt x="432" y="9728"/>
                  </a:lnTo>
                  <a:cubicBezTo>
                    <a:pt x="222" y="9728"/>
                    <a:pt x="48" y="9882"/>
                    <a:pt x="23" y="10092"/>
                  </a:cubicBezTo>
                  <a:cubicBezTo>
                    <a:pt x="0" y="10337"/>
                    <a:pt x="188" y="10536"/>
                    <a:pt x="421" y="10536"/>
                  </a:cubicBezTo>
                  <a:lnTo>
                    <a:pt x="1905" y="10536"/>
                  </a:lnTo>
                  <a:lnTo>
                    <a:pt x="3285" y="11927"/>
                  </a:lnTo>
                  <a:lnTo>
                    <a:pt x="3285" y="13389"/>
                  </a:lnTo>
                  <a:cubicBezTo>
                    <a:pt x="3285" y="13599"/>
                    <a:pt x="3437" y="13773"/>
                    <a:pt x="3636" y="13795"/>
                  </a:cubicBezTo>
                  <a:cubicBezTo>
                    <a:pt x="3655" y="13798"/>
                    <a:pt x="3675" y="13800"/>
                    <a:pt x="3694" y="13800"/>
                  </a:cubicBezTo>
                  <a:cubicBezTo>
                    <a:pt x="3912" y="13800"/>
                    <a:pt x="4090" y="13614"/>
                    <a:pt x="4090" y="13400"/>
                  </a:cubicBezTo>
                  <a:lnTo>
                    <a:pt x="4090" y="12160"/>
                  </a:lnTo>
                  <a:lnTo>
                    <a:pt x="4898" y="12160"/>
                  </a:lnTo>
                  <a:lnTo>
                    <a:pt x="4898" y="13389"/>
                  </a:lnTo>
                  <a:cubicBezTo>
                    <a:pt x="4898" y="13599"/>
                    <a:pt x="5050" y="13773"/>
                    <a:pt x="5260" y="13795"/>
                  </a:cubicBezTo>
                  <a:cubicBezTo>
                    <a:pt x="5280" y="13798"/>
                    <a:pt x="5299" y="13800"/>
                    <a:pt x="5318" y="13800"/>
                  </a:cubicBezTo>
                  <a:cubicBezTo>
                    <a:pt x="5537" y="13800"/>
                    <a:pt x="5703" y="13614"/>
                    <a:pt x="5703" y="13400"/>
                  </a:cubicBezTo>
                  <a:lnTo>
                    <a:pt x="5703" y="12160"/>
                  </a:lnTo>
                  <a:lnTo>
                    <a:pt x="6511" y="12160"/>
                  </a:lnTo>
                  <a:lnTo>
                    <a:pt x="6511" y="13389"/>
                  </a:lnTo>
                  <a:cubicBezTo>
                    <a:pt x="6511" y="13599"/>
                    <a:pt x="6663" y="13773"/>
                    <a:pt x="6873" y="13795"/>
                  </a:cubicBezTo>
                  <a:cubicBezTo>
                    <a:pt x="6893" y="13798"/>
                    <a:pt x="6913" y="13800"/>
                    <a:pt x="6932" y="13800"/>
                  </a:cubicBezTo>
                  <a:cubicBezTo>
                    <a:pt x="7152" y="13800"/>
                    <a:pt x="7331" y="13614"/>
                    <a:pt x="7331" y="13400"/>
                  </a:cubicBezTo>
                  <a:lnTo>
                    <a:pt x="7331" y="12160"/>
                  </a:lnTo>
                  <a:lnTo>
                    <a:pt x="8136" y="12160"/>
                  </a:lnTo>
                  <a:lnTo>
                    <a:pt x="8136" y="13389"/>
                  </a:lnTo>
                  <a:cubicBezTo>
                    <a:pt x="8136" y="13599"/>
                    <a:pt x="8287" y="13773"/>
                    <a:pt x="8498" y="13795"/>
                  </a:cubicBezTo>
                  <a:cubicBezTo>
                    <a:pt x="8516" y="13798"/>
                    <a:pt x="8535" y="13800"/>
                    <a:pt x="8554" y="13800"/>
                  </a:cubicBezTo>
                  <a:cubicBezTo>
                    <a:pt x="8766" y="13800"/>
                    <a:pt x="8944" y="13614"/>
                    <a:pt x="8944" y="13400"/>
                  </a:cubicBezTo>
                  <a:lnTo>
                    <a:pt x="8944" y="12160"/>
                  </a:lnTo>
                  <a:lnTo>
                    <a:pt x="9749" y="12160"/>
                  </a:lnTo>
                  <a:lnTo>
                    <a:pt x="9749" y="13389"/>
                  </a:lnTo>
                  <a:cubicBezTo>
                    <a:pt x="9749" y="13599"/>
                    <a:pt x="9900" y="13773"/>
                    <a:pt x="10111" y="13795"/>
                  </a:cubicBezTo>
                  <a:cubicBezTo>
                    <a:pt x="10130" y="13798"/>
                    <a:pt x="10150" y="13800"/>
                    <a:pt x="10169" y="13800"/>
                  </a:cubicBezTo>
                  <a:cubicBezTo>
                    <a:pt x="10388" y="13800"/>
                    <a:pt x="10557" y="13614"/>
                    <a:pt x="10557" y="13400"/>
                  </a:cubicBezTo>
                  <a:lnTo>
                    <a:pt x="10557" y="11927"/>
                  </a:lnTo>
                  <a:lnTo>
                    <a:pt x="11945" y="10536"/>
                  </a:lnTo>
                  <a:lnTo>
                    <a:pt x="13407" y="10536"/>
                  </a:lnTo>
                  <a:cubicBezTo>
                    <a:pt x="13617" y="10536"/>
                    <a:pt x="13794" y="10384"/>
                    <a:pt x="13816" y="10185"/>
                  </a:cubicBezTo>
                  <a:cubicBezTo>
                    <a:pt x="13853" y="9938"/>
                    <a:pt x="13654" y="9728"/>
                    <a:pt x="13418" y="9728"/>
                  </a:cubicBezTo>
                  <a:lnTo>
                    <a:pt x="12181" y="9728"/>
                  </a:lnTo>
                  <a:lnTo>
                    <a:pt x="12181" y="8923"/>
                  </a:lnTo>
                  <a:lnTo>
                    <a:pt x="13407" y="8923"/>
                  </a:lnTo>
                  <a:cubicBezTo>
                    <a:pt x="13617" y="8923"/>
                    <a:pt x="13794" y="8771"/>
                    <a:pt x="13816" y="8561"/>
                  </a:cubicBezTo>
                  <a:cubicBezTo>
                    <a:pt x="13853" y="8314"/>
                    <a:pt x="13654" y="8115"/>
                    <a:pt x="13418" y="8115"/>
                  </a:cubicBezTo>
                  <a:lnTo>
                    <a:pt x="12181" y="8115"/>
                  </a:lnTo>
                  <a:lnTo>
                    <a:pt x="12181" y="7310"/>
                  </a:lnTo>
                  <a:lnTo>
                    <a:pt x="13407" y="7310"/>
                  </a:lnTo>
                  <a:cubicBezTo>
                    <a:pt x="13617" y="7310"/>
                    <a:pt x="13794" y="7158"/>
                    <a:pt x="13816" y="6948"/>
                  </a:cubicBezTo>
                  <a:cubicBezTo>
                    <a:pt x="13853" y="6701"/>
                    <a:pt x="13654" y="6490"/>
                    <a:pt x="13418" y="6490"/>
                  </a:cubicBezTo>
                  <a:lnTo>
                    <a:pt x="12181" y="6490"/>
                  </a:lnTo>
                  <a:lnTo>
                    <a:pt x="12181" y="5685"/>
                  </a:lnTo>
                  <a:lnTo>
                    <a:pt x="13407" y="5685"/>
                  </a:lnTo>
                  <a:cubicBezTo>
                    <a:pt x="13617" y="5685"/>
                    <a:pt x="13794" y="5534"/>
                    <a:pt x="13816" y="5335"/>
                  </a:cubicBezTo>
                  <a:cubicBezTo>
                    <a:pt x="13853" y="5088"/>
                    <a:pt x="13654" y="4877"/>
                    <a:pt x="13418" y="4877"/>
                  </a:cubicBezTo>
                  <a:lnTo>
                    <a:pt x="12181" y="4877"/>
                  </a:lnTo>
                  <a:lnTo>
                    <a:pt x="12181" y="4072"/>
                  </a:lnTo>
                  <a:lnTo>
                    <a:pt x="13407" y="4072"/>
                  </a:lnTo>
                  <a:cubicBezTo>
                    <a:pt x="13617" y="4072"/>
                    <a:pt x="13794" y="3921"/>
                    <a:pt x="13816" y="3710"/>
                  </a:cubicBezTo>
                  <a:cubicBezTo>
                    <a:pt x="13853" y="3463"/>
                    <a:pt x="13654" y="3264"/>
                    <a:pt x="13418" y="3264"/>
                  </a:cubicBezTo>
                  <a:lnTo>
                    <a:pt x="11945" y="3264"/>
                  </a:lnTo>
                  <a:lnTo>
                    <a:pt x="10557" y="1873"/>
                  </a:lnTo>
                  <a:lnTo>
                    <a:pt x="10557" y="414"/>
                  </a:lnTo>
                  <a:cubicBezTo>
                    <a:pt x="10557" y="204"/>
                    <a:pt x="10402" y="27"/>
                    <a:pt x="10206" y="5"/>
                  </a:cubicBezTo>
                  <a:cubicBezTo>
                    <a:pt x="10186" y="2"/>
                    <a:pt x="10167" y="0"/>
                    <a:pt x="10147" y="0"/>
                  </a:cubicBezTo>
                  <a:cubicBezTo>
                    <a:pt x="9927" y="0"/>
                    <a:pt x="9749" y="186"/>
                    <a:pt x="9749" y="400"/>
                  </a:cubicBezTo>
                  <a:lnTo>
                    <a:pt x="9749" y="1640"/>
                  </a:lnTo>
                  <a:lnTo>
                    <a:pt x="8944" y="1640"/>
                  </a:lnTo>
                  <a:lnTo>
                    <a:pt x="8944" y="414"/>
                  </a:lnTo>
                  <a:cubicBezTo>
                    <a:pt x="8944" y="204"/>
                    <a:pt x="8789" y="27"/>
                    <a:pt x="8579" y="5"/>
                  </a:cubicBezTo>
                  <a:cubicBezTo>
                    <a:pt x="8560" y="2"/>
                    <a:pt x="8542" y="0"/>
                    <a:pt x="8523" y="0"/>
                  </a:cubicBezTo>
                  <a:cubicBezTo>
                    <a:pt x="8314" y="0"/>
                    <a:pt x="8136" y="186"/>
                    <a:pt x="8136" y="400"/>
                  </a:cubicBezTo>
                  <a:lnTo>
                    <a:pt x="8136" y="1640"/>
                  </a:lnTo>
                  <a:lnTo>
                    <a:pt x="7331" y="1640"/>
                  </a:lnTo>
                  <a:lnTo>
                    <a:pt x="7331" y="414"/>
                  </a:lnTo>
                  <a:cubicBezTo>
                    <a:pt x="7331" y="204"/>
                    <a:pt x="7176" y="27"/>
                    <a:pt x="6966" y="5"/>
                  </a:cubicBezTo>
                  <a:cubicBezTo>
                    <a:pt x="6946" y="2"/>
                    <a:pt x="6927" y="0"/>
                    <a:pt x="6908" y="0"/>
                  </a:cubicBezTo>
                  <a:cubicBezTo>
                    <a:pt x="6689" y="0"/>
                    <a:pt x="6511" y="186"/>
                    <a:pt x="6511" y="400"/>
                  </a:cubicBezTo>
                  <a:lnTo>
                    <a:pt x="6511" y="1640"/>
                  </a:lnTo>
                  <a:lnTo>
                    <a:pt x="5703" y="1640"/>
                  </a:lnTo>
                  <a:lnTo>
                    <a:pt x="5703" y="414"/>
                  </a:lnTo>
                  <a:cubicBezTo>
                    <a:pt x="5703" y="204"/>
                    <a:pt x="5552" y="27"/>
                    <a:pt x="5353" y="5"/>
                  </a:cubicBezTo>
                  <a:cubicBezTo>
                    <a:pt x="5333" y="2"/>
                    <a:pt x="5314" y="0"/>
                    <a:pt x="5295" y="0"/>
                  </a:cubicBezTo>
                  <a:cubicBezTo>
                    <a:pt x="5076" y="0"/>
                    <a:pt x="4898" y="186"/>
                    <a:pt x="4898" y="400"/>
                  </a:cubicBezTo>
                  <a:lnTo>
                    <a:pt x="4898" y="1640"/>
                  </a:lnTo>
                  <a:lnTo>
                    <a:pt x="4090" y="1640"/>
                  </a:lnTo>
                  <a:lnTo>
                    <a:pt x="4090" y="414"/>
                  </a:lnTo>
                  <a:cubicBezTo>
                    <a:pt x="4090" y="204"/>
                    <a:pt x="3939" y="27"/>
                    <a:pt x="3728" y="5"/>
                  </a:cubicBezTo>
                  <a:cubicBezTo>
                    <a:pt x="3709" y="2"/>
                    <a:pt x="3690" y="0"/>
                    <a:pt x="3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" name="Google Shape;774;p34">
            <a:extLst>
              <a:ext uri="{FF2B5EF4-FFF2-40B4-BE49-F238E27FC236}">
                <a16:creationId xmlns:a16="http://schemas.microsoft.com/office/drawing/2014/main" id="{6944C159-0E92-3A7C-98A1-DE346ED79284}"/>
              </a:ext>
            </a:extLst>
          </p:cNvPr>
          <p:cNvSpPr txBox="1">
            <a:spLocks/>
          </p:cNvSpPr>
          <p:nvPr/>
        </p:nvSpPr>
        <p:spPr>
          <a:xfrm>
            <a:off x="2354929" y="1138292"/>
            <a:ext cx="3810398" cy="45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TEST</a:t>
            </a:r>
          </a:p>
        </p:txBody>
      </p:sp>
      <p:pic>
        <p:nvPicPr>
          <p:cNvPr id="3" name="데모2">
            <a:hlinkClick r:id="" action="ppaction://media"/>
            <a:extLst>
              <a:ext uri="{FF2B5EF4-FFF2-40B4-BE49-F238E27FC236}">
                <a16:creationId xmlns:a16="http://schemas.microsoft.com/office/drawing/2014/main" id="{889ACABA-E24A-3950-DCD3-0D6D6F9BB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8604" y="1648131"/>
            <a:ext cx="5365750" cy="30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2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7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74" grpId="0" animBg="1"/>
      <p:bldP spid="78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264EA-AD65-231E-5080-B379951D6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>
            <a:extLst>
              <a:ext uri="{FF2B5EF4-FFF2-40B4-BE49-F238E27FC236}">
                <a16:creationId xmlns:a16="http://schemas.microsoft.com/office/drawing/2014/main" id="{631B6E6B-8420-0FC3-4EB9-3248426409C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00468" y="2088750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client.py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8D4822CC-D9E3-EBE2-2585-3FBA75A96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Cascadia Code"/>
                <a:cs typeface="Cascadia Code"/>
              </a:rPr>
              <a:t>프로그램 설계 </a:t>
            </a:r>
            <a:endParaRPr b="1" dirty="0">
              <a:latin typeface="Cascadia Code"/>
              <a:cs typeface="Cascadia Code"/>
            </a:endParaRPr>
          </a:p>
        </p:txBody>
      </p:sp>
      <p:sp>
        <p:nvSpPr>
          <p:cNvPr id="762" name="Google Shape;762;p33">
            <a:extLst>
              <a:ext uri="{FF2B5EF4-FFF2-40B4-BE49-F238E27FC236}">
                <a16:creationId xmlns:a16="http://schemas.microsoft.com/office/drawing/2014/main" id="{6F5ABFBE-E749-8B16-A663-4B30F95874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1709" y="2514746"/>
            <a:ext cx="2879422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클라이언트 소켓 구현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전투기</a:t>
            </a:r>
            <a:r>
              <a:rPr lang="en-US" altLang="ko-KR" sz="1400" b="1" dirty="0">
                <a:latin typeface="맑은 고딕"/>
                <a:ea typeface="맑은 고딕"/>
              </a:rPr>
              <a:t>2 </a:t>
            </a:r>
            <a:r>
              <a:rPr lang="ko-KR" altLang="en-US" sz="1400" b="1" dirty="0">
                <a:latin typeface="맑은 고딕"/>
                <a:ea typeface="맑은 고딕"/>
              </a:rPr>
              <a:t>구현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763" name="Google Shape;763;p33">
            <a:extLst>
              <a:ext uri="{FF2B5EF4-FFF2-40B4-BE49-F238E27FC236}">
                <a16:creationId xmlns:a16="http://schemas.microsoft.com/office/drawing/2014/main" id="{B8F482A9-24C3-B9AF-421F-DF85E97745E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64876" y="2514746"/>
            <a:ext cx="3242290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서버 소켓 구현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전투기</a:t>
            </a:r>
            <a:r>
              <a:rPr lang="en-US" altLang="ko-KR" sz="1400" b="1" dirty="0">
                <a:latin typeface="맑은 고딕"/>
                <a:ea typeface="맑은 고딕"/>
              </a:rPr>
              <a:t>1</a:t>
            </a:r>
            <a:r>
              <a:rPr lang="ko-KR" altLang="en-US" sz="1400" b="1" dirty="0">
                <a:latin typeface="맑은 고딕"/>
                <a:ea typeface="맑은 고딕"/>
              </a:rPr>
              <a:t> 조작</a:t>
            </a:r>
            <a:r>
              <a:rPr lang="en-US" altLang="ko-KR" sz="1400" b="1" dirty="0">
                <a:latin typeface="맑은 고딕"/>
                <a:ea typeface="맑은 고딕"/>
              </a:rPr>
              <a:t>, </a:t>
            </a:r>
            <a:r>
              <a:rPr lang="ko-KR" altLang="en-US" sz="1400" b="1" dirty="0">
                <a:latin typeface="맑은 고딕"/>
                <a:ea typeface="맑은 고딕"/>
              </a:rPr>
              <a:t>크기</a:t>
            </a:r>
            <a:r>
              <a:rPr lang="en-US" altLang="ko-KR" sz="1400" b="1" dirty="0">
                <a:latin typeface="맑은 고딕"/>
                <a:ea typeface="맑은 고딕"/>
              </a:rPr>
              <a:t>, </a:t>
            </a:r>
            <a:r>
              <a:rPr lang="ko-KR" altLang="en-US" sz="1400" b="1" dirty="0">
                <a:latin typeface="맑은 고딕"/>
                <a:ea typeface="맑은 고딕"/>
              </a:rPr>
              <a:t>충돌판정 구현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운석 구현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1" dirty="0">
                <a:latin typeface="맑은 고딕"/>
                <a:ea typeface="맑은 고딕"/>
              </a:rPr>
              <a:t>게임 내 메시지 정보 처리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764" name="Google Shape;764;p33">
            <a:extLst>
              <a:ext uri="{FF2B5EF4-FFF2-40B4-BE49-F238E27FC236}">
                <a16:creationId xmlns:a16="http://schemas.microsoft.com/office/drawing/2014/main" id="{FD9BA5BE-BA80-5E03-43C9-F6A9B1CC0C6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64876" y="2088749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server.py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sp>
        <p:nvSpPr>
          <p:cNvPr id="765" name="Google Shape;765;p33">
            <a:extLst>
              <a:ext uri="{FF2B5EF4-FFF2-40B4-BE49-F238E27FC236}">
                <a16:creationId xmlns:a16="http://schemas.microsoft.com/office/drawing/2014/main" id="{A038D534-3C97-4BF9-36F5-1520A2278C41}"/>
              </a:ext>
            </a:extLst>
          </p:cNvPr>
          <p:cNvSpPr/>
          <p:nvPr/>
        </p:nvSpPr>
        <p:spPr>
          <a:xfrm>
            <a:off x="5314594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6" name="Google Shape;766;p33">
            <a:extLst>
              <a:ext uri="{FF2B5EF4-FFF2-40B4-BE49-F238E27FC236}">
                <a16:creationId xmlns:a16="http://schemas.microsoft.com/office/drawing/2014/main" id="{1F790B6E-F438-0484-2681-15D65B7EB5AE}"/>
              </a:ext>
            </a:extLst>
          </p:cNvPr>
          <p:cNvSpPr/>
          <p:nvPr/>
        </p:nvSpPr>
        <p:spPr>
          <a:xfrm>
            <a:off x="1747457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805" extrusionOk="0">
                <a:moveTo>
                  <a:pt x="2547" y="808"/>
                </a:moveTo>
                <a:cubicBezTo>
                  <a:pt x="2991" y="808"/>
                  <a:pt x="3355" y="1170"/>
                  <a:pt x="3355" y="1616"/>
                </a:cubicBezTo>
                <a:cubicBezTo>
                  <a:pt x="3355" y="2059"/>
                  <a:pt x="2991" y="2421"/>
                  <a:pt x="2547" y="2421"/>
                </a:cubicBezTo>
                <a:cubicBezTo>
                  <a:pt x="2104" y="2421"/>
                  <a:pt x="1742" y="2059"/>
                  <a:pt x="1742" y="1616"/>
                </a:cubicBezTo>
                <a:cubicBezTo>
                  <a:pt x="1742" y="1170"/>
                  <a:pt x="2104" y="808"/>
                  <a:pt x="2547" y="808"/>
                </a:cubicBezTo>
                <a:close/>
                <a:moveTo>
                  <a:pt x="11233" y="808"/>
                </a:moveTo>
                <a:cubicBezTo>
                  <a:pt x="11676" y="808"/>
                  <a:pt x="12038" y="1170"/>
                  <a:pt x="12038" y="1616"/>
                </a:cubicBezTo>
                <a:cubicBezTo>
                  <a:pt x="12038" y="2059"/>
                  <a:pt x="11676" y="2421"/>
                  <a:pt x="11233" y="2421"/>
                </a:cubicBezTo>
                <a:cubicBezTo>
                  <a:pt x="10789" y="2421"/>
                  <a:pt x="10425" y="2059"/>
                  <a:pt x="10425" y="1616"/>
                </a:cubicBezTo>
                <a:cubicBezTo>
                  <a:pt x="10425" y="1170"/>
                  <a:pt x="10789" y="808"/>
                  <a:pt x="11233" y="808"/>
                </a:cubicBezTo>
                <a:close/>
                <a:moveTo>
                  <a:pt x="3097" y="3229"/>
                </a:moveTo>
                <a:cubicBezTo>
                  <a:pt x="3762" y="3229"/>
                  <a:pt x="4312" y="3776"/>
                  <a:pt x="4312" y="4444"/>
                </a:cubicBezTo>
                <a:lnTo>
                  <a:pt x="4312" y="4853"/>
                </a:lnTo>
                <a:lnTo>
                  <a:pt x="805" y="4853"/>
                </a:lnTo>
                <a:lnTo>
                  <a:pt x="805" y="4444"/>
                </a:lnTo>
                <a:cubicBezTo>
                  <a:pt x="805" y="3776"/>
                  <a:pt x="1355" y="3229"/>
                  <a:pt x="2023" y="3229"/>
                </a:cubicBezTo>
                <a:close/>
                <a:moveTo>
                  <a:pt x="11782" y="3229"/>
                </a:moveTo>
                <a:cubicBezTo>
                  <a:pt x="12447" y="3229"/>
                  <a:pt x="12997" y="3776"/>
                  <a:pt x="12997" y="4444"/>
                </a:cubicBezTo>
                <a:lnTo>
                  <a:pt x="12997" y="4853"/>
                </a:lnTo>
                <a:lnTo>
                  <a:pt x="9491" y="4853"/>
                </a:lnTo>
                <a:lnTo>
                  <a:pt x="9491" y="4444"/>
                </a:lnTo>
                <a:cubicBezTo>
                  <a:pt x="9491" y="3776"/>
                  <a:pt x="10029" y="3229"/>
                  <a:pt x="10705" y="3229"/>
                </a:cubicBezTo>
                <a:close/>
                <a:moveTo>
                  <a:pt x="6497" y="3229"/>
                </a:moveTo>
                <a:lnTo>
                  <a:pt x="6497" y="5473"/>
                </a:lnTo>
                <a:cubicBezTo>
                  <a:pt x="6006" y="5613"/>
                  <a:pt x="5611" y="5998"/>
                  <a:pt x="5470" y="6500"/>
                </a:cubicBezTo>
                <a:lnTo>
                  <a:pt x="2968" y="6500"/>
                </a:lnTo>
                <a:lnTo>
                  <a:pt x="2968" y="5658"/>
                </a:lnTo>
                <a:lnTo>
                  <a:pt x="4721" y="5658"/>
                </a:lnTo>
                <a:cubicBezTo>
                  <a:pt x="4943" y="5658"/>
                  <a:pt x="5120" y="5484"/>
                  <a:pt x="5120" y="5249"/>
                </a:cubicBezTo>
                <a:lnTo>
                  <a:pt x="5120" y="4444"/>
                </a:lnTo>
                <a:cubicBezTo>
                  <a:pt x="5120" y="3986"/>
                  <a:pt x="4968" y="3565"/>
                  <a:pt x="4710" y="3229"/>
                </a:cubicBezTo>
                <a:close/>
                <a:moveTo>
                  <a:pt x="9081" y="3229"/>
                </a:moveTo>
                <a:cubicBezTo>
                  <a:pt x="8837" y="3565"/>
                  <a:pt x="8685" y="3986"/>
                  <a:pt x="8685" y="4444"/>
                </a:cubicBezTo>
                <a:lnTo>
                  <a:pt x="8685" y="5249"/>
                </a:lnTo>
                <a:cubicBezTo>
                  <a:pt x="8685" y="5484"/>
                  <a:pt x="8859" y="5658"/>
                  <a:pt x="9081" y="5658"/>
                </a:cubicBezTo>
                <a:lnTo>
                  <a:pt x="10834" y="5658"/>
                </a:lnTo>
                <a:lnTo>
                  <a:pt x="10834" y="6500"/>
                </a:lnTo>
                <a:lnTo>
                  <a:pt x="8321" y="6500"/>
                </a:lnTo>
                <a:cubicBezTo>
                  <a:pt x="8180" y="5998"/>
                  <a:pt x="7796" y="5613"/>
                  <a:pt x="7305" y="5473"/>
                </a:cubicBezTo>
                <a:lnTo>
                  <a:pt x="7305" y="3229"/>
                </a:lnTo>
                <a:close/>
                <a:moveTo>
                  <a:pt x="6884" y="6231"/>
                </a:moveTo>
                <a:cubicBezTo>
                  <a:pt x="7257" y="6231"/>
                  <a:pt x="7563" y="6525"/>
                  <a:pt x="7563" y="6898"/>
                </a:cubicBezTo>
                <a:cubicBezTo>
                  <a:pt x="7563" y="7271"/>
                  <a:pt x="7257" y="7577"/>
                  <a:pt x="6884" y="7577"/>
                </a:cubicBezTo>
                <a:cubicBezTo>
                  <a:pt x="6522" y="7577"/>
                  <a:pt x="6217" y="7271"/>
                  <a:pt x="6217" y="6898"/>
                </a:cubicBezTo>
                <a:cubicBezTo>
                  <a:pt x="6217" y="6525"/>
                  <a:pt x="6522" y="6231"/>
                  <a:pt x="6884" y="6231"/>
                </a:cubicBezTo>
                <a:close/>
                <a:moveTo>
                  <a:pt x="2547" y="8943"/>
                </a:moveTo>
                <a:cubicBezTo>
                  <a:pt x="2991" y="8943"/>
                  <a:pt x="3355" y="9316"/>
                  <a:pt x="3355" y="9762"/>
                </a:cubicBezTo>
                <a:cubicBezTo>
                  <a:pt x="3355" y="10206"/>
                  <a:pt x="2991" y="10568"/>
                  <a:pt x="2547" y="10568"/>
                </a:cubicBezTo>
                <a:cubicBezTo>
                  <a:pt x="2104" y="10568"/>
                  <a:pt x="1742" y="10206"/>
                  <a:pt x="1742" y="9762"/>
                </a:cubicBezTo>
                <a:cubicBezTo>
                  <a:pt x="1742" y="9316"/>
                  <a:pt x="2104" y="8943"/>
                  <a:pt x="2547" y="8943"/>
                </a:cubicBezTo>
                <a:close/>
                <a:moveTo>
                  <a:pt x="5470" y="7308"/>
                </a:moveTo>
                <a:cubicBezTo>
                  <a:pt x="5611" y="7799"/>
                  <a:pt x="6006" y="8183"/>
                  <a:pt x="6497" y="8323"/>
                </a:cubicBezTo>
                <a:lnTo>
                  <a:pt x="6497" y="10568"/>
                </a:lnTo>
                <a:lnTo>
                  <a:pt x="3961" y="10568"/>
                </a:lnTo>
                <a:cubicBezTo>
                  <a:pt x="4101" y="10323"/>
                  <a:pt x="4172" y="10054"/>
                  <a:pt x="4172" y="9762"/>
                </a:cubicBezTo>
                <a:cubicBezTo>
                  <a:pt x="4172" y="9002"/>
                  <a:pt x="3658" y="8371"/>
                  <a:pt x="2968" y="8194"/>
                </a:cubicBezTo>
                <a:lnTo>
                  <a:pt x="2968" y="7308"/>
                </a:lnTo>
                <a:close/>
                <a:moveTo>
                  <a:pt x="10834" y="7308"/>
                </a:moveTo>
                <a:lnTo>
                  <a:pt x="10834" y="8194"/>
                </a:lnTo>
                <a:cubicBezTo>
                  <a:pt x="10133" y="8371"/>
                  <a:pt x="9620" y="9002"/>
                  <a:pt x="9620" y="9762"/>
                </a:cubicBezTo>
                <a:cubicBezTo>
                  <a:pt x="9620" y="10054"/>
                  <a:pt x="9701" y="10323"/>
                  <a:pt x="9841" y="10568"/>
                </a:cubicBezTo>
                <a:lnTo>
                  <a:pt x="7305" y="10568"/>
                </a:lnTo>
                <a:lnTo>
                  <a:pt x="7305" y="8323"/>
                </a:lnTo>
                <a:cubicBezTo>
                  <a:pt x="7796" y="8183"/>
                  <a:pt x="8180" y="7799"/>
                  <a:pt x="8321" y="7308"/>
                </a:cubicBezTo>
                <a:close/>
                <a:moveTo>
                  <a:pt x="11233" y="8943"/>
                </a:moveTo>
                <a:cubicBezTo>
                  <a:pt x="11676" y="8943"/>
                  <a:pt x="12038" y="9316"/>
                  <a:pt x="12038" y="9762"/>
                </a:cubicBezTo>
                <a:cubicBezTo>
                  <a:pt x="12038" y="10206"/>
                  <a:pt x="11676" y="10568"/>
                  <a:pt x="11233" y="10568"/>
                </a:cubicBezTo>
                <a:cubicBezTo>
                  <a:pt x="10789" y="10568"/>
                  <a:pt x="10425" y="10206"/>
                  <a:pt x="10425" y="9762"/>
                </a:cubicBezTo>
                <a:cubicBezTo>
                  <a:pt x="10425" y="9316"/>
                  <a:pt x="10789" y="8943"/>
                  <a:pt x="11233" y="8943"/>
                </a:cubicBezTo>
                <a:close/>
                <a:moveTo>
                  <a:pt x="3097" y="11375"/>
                </a:moveTo>
                <a:cubicBezTo>
                  <a:pt x="3762" y="11375"/>
                  <a:pt x="4312" y="11925"/>
                  <a:pt x="4312" y="12590"/>
                </a:cubicBezTo>
                <a:lnTo>
                  <a:pt x="4312" y="12989"/>
                </a:lnTo>
                <a:lnTo>
                  <a:pt x="805" y="12989"/>
                </a:lnTo>
                <a:lnTo>
                  <a:pt x="805" y="12590"/>
                </a:lnTo>
                <a:cubicBezTo>
                  <a:pt x="805" y="11925"/>
                  <a:pt x="1355" y="11375"/>
                  <a:pt x="2023" y="11375"/>
                </a:cubicBezTo>
                <a:close/>
                <a:moveTo>
                  <a:pt x="11782" y="11375"/>
                </a:moveTo>
                <a:cubicBezTo>
                  <a:pt x="12447" y="11375"/>
                  <a:pt x="12997" y="11925"/>
                  <a:pt x="12997" y="12590"/>
                </a:cubicBezTo>
                <a:lnTo>
                  <a:pt x="12997" y="12989"/>
                </a:lnTo>
                <a:lnTo>
                  <a:pt x="9491" y="12989"/>
                </a:lnTo>
                <a:lnTo>
                  <a:pt x="9491" y="12590"/>
                </a:lnTo>
                <a:cubicBezTo>
                  <a:pt x="9491" y="11925"/>
                  <a:pt x="10029" y="11375"/>
                  <a:pt x="10705" y="11375"/>
                </a:cubicBezTo>
                <a:close/>
                <a:moveTo>
                  <a:pt x="2545" y="1"/>
                </a:moveTo>
                <a:cubicBezTo>
                  <a:pt x="1660" y="1"/>
                  <a:pt x="945" y="732"/>
                  <a:pt x="945" y="1616"/>
                </a:cubicBezTo>
                <a:cubicBezTo>
                  <a:pt x="945" y="1978"/>
                  <a:pt x="1063" y="2303"/>
                  <a:pt x="1263" y="2572"/>
                </a:cubicBezTo>
                <a:cubicBezTo>
                  <a:pt x="513" y="2878"/>
                  <a:pt x="0" y="3602"/>
                  <a:pt x="0" y="4444"/>
                </a:cubicBezTo>
                <a:lnTo>
                  <a:pt x="0" y="5249"/>
                </a:lnTo>
                <a:cubicBezTo>
                  <a:pt x="0" y="5484"/>
                  <a:pt x="174" y="5658"/>
                  <a:pt x="396" y="5658"/>
                </a:cubicBezTo>
                <a:lnTo>
                  <a:pt x="2149" y="5658"/>
                </a:lnTo>
                <a:lnTo>
                  <a:pt x="2149" y="8194"/>
                </a:lnTo>
                <a:cubicBezTo>
                  <a:pt x="1462" y="8371"/>
                  <a:pt x="945" y="9002"/>
                  <a:pt x="945" y="9762"/>
                </a:cubicBezTo>
                <a:cubicBezTo>
                  <a:pt x="945" y="10113"/>
                  <a:pt x="1063" y="10453"/>
                  <a:pt x="1263" y="10719"/>
                </a:cubicBezTo>
                <a:cubicBezTo>
                  <a:pt x="513" y="11025"/>
                  <a:pt x="0" y="11749"/>
                  <a:pt x="0" y="12590"/>
                </a:cubicBezTo>
                <a:lnTo>
                  <a:pt x="0" y="13398"/>
                </a:lnTo>
                <a:cubicBezTo>
                  <a:pt x="0" y="13620"/>
                  <a:pt x="174" y="13805"/>
                  <a:pt x="396" y="13805"/>
                </a:cubicBezTo>
                <a:lnTo>
                  <a:pt x="4721" y="13805"/>
                </a:lnTo>
                <a:cubicBezTo>
                  <a:pt x="4943" y="13805"/>
                  <a:pt x="5120" y="13620"/>
                  <a:pt x="5120" y="13398"/>
                </a:cubicBezTo>
                <a:lnTo>
                  <a:pt x="5120" y="12590"/>
                </a:lnTo>
                <a:cubicBezTo>
                  <a:pt x="5120" y="12136"/>
                  <a:pt x="4968" y="11715"/>
                  <a:pt x="4710" y="11375"/>
                </a:cubicBezTo>
                <a:lnTo>
                  <a:pt x="9081" y="11375"/>
                </a:lnTo>
                <a:cubicBezTo>
                  <a:pt x="8837" y="11715"/>
                  <a:pt x="8685" y="12136"/>
                  <a:pt x="8685" y="12590"/>
                </a:cubicBezTo>
                <a:lnTo>
                  <a:pt x="8685" y="13398"/>
                </a:lnTo>
                <a:cubicBezTo>
                  <a:pt x="8685" y="13620"/>
                  <a:pt x="8859" y="13805"/>
                  <a:pt x="9081" y="13805"/>
                </a:cubicBezTo>
                <a:lnTo>
                  <a:pt x="13396" y="13805"/>
                </a:lnTo>
                <a:cubicBezTo>
                  <a:pt x="13617" y="13805"/>
                  <a:pt x="13805" y="13620"/>
                  <a:pt x="13805" y="13398"/>
                </a:cubicBezTo>
                <a:lnTo>
                  <a:pt x="13805" y="12590"/>
                </a:lnTo>
                <a:cubicBezTo>
                  <a:pt x="13805" y="11749"/>
                  <a:pt x="13278" y="11025"/>
                  <a:pt x="12543" y="10719"/>
                </a:cubicBezTo>
                <a:cubicBezTo>
                  <a:pt x="12739" y="10453"/>
                  <a:pt x="12857" y="10113"/>
                  <a:pt x="12857" y="9762"/>
                </a:cubicBezTo>
                <a:cubicBezTo>
                  <a:pt x="12857" y="9002"/>
                  <a:pt x="12344" y="8371"/>
                  <a:pt x="11642" y="8194"/>
                </a:cubicBezTo>
                <a:lnTo>
                  <a:pt x="11642" y="5658"/>
                </a:lnTo>
                <a:lnTo>
                  <a:pt x="13396" y="5658"/>
                </a:lnTo>
                <a:cubicBezTo>
                  <a:pt x="13617" y="5658"/>
                  <a:pt x="13805" y="5484"/>
                  <a:pt x="13805" y="5249"/>
                </a:cubicBezTo>
                <a:lnTo>
                  <a:pt x="13805" y="4444"/>
                </a:lnTo>
                <a:cubicBezTo>
                  <a:pt x="13805" y="3602"/>
                  <a:pt x="13278" y="2878"/>
                  <a:pt x="12543" y="2572"/>
                </a:cubicBezTo>
                <a:cubicBezTo>
                  <a:pt x="12753" y="2281"/>
                  <a:pt x="12879" y="1919"/>
                  <a:pt x="12857" y="1532"/>
                </a:cubicBezTo>
                <a:cubicBezTo>
                  <a:pt x="12809" y="679"/>
                  <a:pt x="12108" y="14"/>
                  <a:pt x="11266" y="3"/>
                </a:cubicBezTo>
                <a:cubicBezTo>
                  <a:pt x="11258" y="3"/>
                  <a:pt x="11249" y="3"/>
                  <a:pt x="11240" y="3"/>
                </a:cubicBezTo>
                <a:cubicBezTo>
                  <a:pt x="10341" y="3"/>
                  <a:pt x="9620" y="724"/>
                  <a:pt x="9620" y="1616"/>
                </a:cubicBezTo>
                <a:cubicBezTo>
                  <a:pt x="9620" y="1908"/>
                  <a:pt x="9701" y="2188"/>
                  <a:pt x="9841" y="2421"/>
                </a:cubicBezTo>
                <a:lnTo>
                  <a:pt x="3961" y="2421"/>
                </a:lnTo>
                <a:cubicBezTo>
                  <a:pt x="4113" y="2163"/>
                  <a:pt x="4183" y="1860"/>
                  <a:pt x="4172" y="1546"/>
                </a:cubicBezTo>
                <a:cubicBezTo>
                  <a:pt x="4138" y="715"/>
                  <a:pt x="3459" y="36"/>
                  <a:pt x="2629" y="3"/>
                </a:cubicBezTo>
                <a:cubicBezTo>
                  <a:pt x="2601" y="1"/>
                  <a:pt x="2573" y="1"/>
                  <a:pt x="25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048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 build="p"/>
      <p:bldP spid="762" grpId="0" uiExpand="1" build="p"/>
      <p:bldP spid="763" grpId="0" uiExpand="1" build="p"/>
      <p:bldP spid="764" grpId="0" build="p"/>
      <p:bldP spid="765" grpId="0" animBg="1"/>
      <p:bldP spid="7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3829298" y="2064666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맑은 고딕"/>
                <a:ea typeface="맑은 고딕"/>
              </a:rPr>
              <a:t>사용 언어</a:t>
            </a:r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Cascadia Code"/>
                <a:cs typeface="Cascadia Code"/>
              </a:rPr>
              <a:t>프로그램 구현 </a:t>
            </a:r>
            <a:endParaRPr b="1">
              <a:latin typeface="Cascadia Code"/>
              <a:cs typeface="Cascadia Code"/>
            </a:endParaRPr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3829298" y="2498393"/>
            <a:ext cx="2879422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400" b="1" dirty="0">
                <a:latin typeface="맑은 고딕"/>
                <a:ea typeface="맑은 고딕"/>
              </a:rPr>
              <a:t>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664876" y="2514746"/>
            <a:ext cx="3242290" cy="146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400" b="1" dirty="0" err="1">
                <a:latin typeface="맑은 고딕"/>
                <a:ea typeface="맑은 고딕"/>
              </a:rPr>
              <a:t>VSCode</a:t>
            </a:r>
            <a:endParaRPr lang="en-US" altLang="ko-KR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400" b="1" dirty="0">
              <a:latin typeface="맑은 고딕"/>
              <a:ea typeface="맑은 고딕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400" b="1" dirty="0" err="1">
                <a:latin typeface="맑은 고딕"/>
                <a:ea typeface="맑은 고딕"/>
              </a:rPr>
              <a:t>Github</a:t>
            </a:r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664876" y="2088749"/>
            <a:ext cx="2610900" cy="483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latin typeface="맑은 고딕"/>
                <a:ea typeface="맑은 고딕"/>
              </a:rPr>
              <a:t>개발환경</a:t>
            </a:r>
          </a:p>
        </p:txBody>
      </p:sp>
      <p:sp>
        <p:nvSpPr>
          <p:cNvPr id="765" name="Google Shape;765;p33"/>
          <p:cNvSpPr/>
          <p:nvPr/>
        </p:nvSpPr>
        <p:spPr>
          <a:xfrm>
            <a:off x="3942344" y="1703188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796" extrusionOk="0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66" name="Google Shape;766;p33"/>
          <p:cNvSpPr/>
          <p:nvPr/>
        </p:nvSpPr>
        <p:spPr>
          <a:xfrm>
            <a:off x="1747457" y="1737475"/>
            <a:ext cx="345150" cy="345125"/>
          </a:xfrm>
          <a:custGeom>
            <a:avLst/>
            <a:gdLst/>
            <a:ahLst/>
            <a:cxnLst/>
            <a:rect l="l" t="t" r="r" b="b"/>
            <a:pathLst>
              <a:path w="13806" h="13805" extrusionOk="0">
                <a:moveTo>
                  <a:pt x="2547" y="808"/>
                </a:moveTo>
                <a:cubicBezTo>
                  <a:pt x="2991" y="808"/>
                  <a:pt x="3355" y="1170"/>
                  <a:pt x="3355" y="1616"/>
                </a:cubicBezTo>
                <a:cubicBezTo>
                  <a:pt x="3355" y="2059"/>
                  <a:pt x="2991" y="2421"/>
                  <a:pt x="2547" y="2421"/>
                </a:cubicBezTo>
                <a:cubicBezTo>
                  <a:pt x="2104" y="2421"/>
                  <a:pt x="1742" y="2059"/>
                  <a:pt x="1742" y="1616"/>
                </a:cubicBezTo>
                <a:cubicBezTo>
                  <a:pt x="1742" y="1170"/>
                  <a:pt x="2104" y="808"/>
                  <a:pt x="2547" y="808"/>
                </a:cubicBezTo>
                <a:close/>
                <a:moveTo>
                  <a:pt x="11233" y="808"/>
                </a:moveTo>
                <a:cubicBezTo>
                  <a:pt x="11676" y="808"/>
                  <a:pt x="12038" y="1170"/>
                  <a:pt x="12038" y="1616"/>
                </a:cubicBezTo>
                <a:cubicBezTo>
                  <a:pt x="12038" y="2059"/>
                  <a:pt x="11676" y="2421"/>
                  <a:pt x="11233" y="2421"/>
                </a:cubicBezTo>
                <a:cubicBezTo>
                  <a:pt x="10789" y="2421"/>
                  <a:pt x="10425" y="2059"/>
                  <a:pt x="10425" y="1616"/>
                </a:cubicBezTo>
                <a:cubicBezTo>
                  <a:pt x="10425" y="1170"/>
                  <a:pt x="10789" y="808"/>
                  <a:pt x="11233" y="808"/>
                </a:cubicBezTo>
                <a:close/>
                <a:moveTo>
                  <a:pt x="3097" y="3229"/>
                </a:moveTo>
                <a:cubicBezTo>
                  <a:pt x="3762" y="3229"/>
                  <a:pt x="4312" y="3776"/>
                  <a:pt x="4312" y="4444"/>
                </a:cubicBezTo>
                <a:lnTo>
                  <a:pt x="4312" y="4853"/>
                </a:lnTo>
                <a:lnTo>
                  <a:pt x="805" y="4853"/>
                </a:lnTo>
                <a:lnTo>
                  <a:pt x="805" y="4444"/>
                </a:lnTo>
                <a:cubicBezTo>
                  <a:pt x="805" y="3776"/>
                  <a:pt x="1355" y="3229"/>
                  <a:pt x="2023" y="3229"/>
                </a:cubicBezTo>
                <a:close/>
                <a:moveTo>
                  <a:pt x="11782" y="3229"/>
                </a:moveTo>
                <a:cubicBezTo>
                  <a:pt x="12447" y="3229"/>
                  <a:pt x="12997" y="3776"/>
                  <a:pt x="12997" y="4444"/>
                </a:cubicBezTo>
                <a:lnTo>
                  <a:pt x="12997" y="4853"/>
                </a:lnTo>
                <a:lnTo>
                  <a:pt x="9491" y="4853"/>
                </a:lnTo>
                <a:lnTo>
                  <a:pt x="9491" y="4444"/>
                </a:lnTo>
                <a:cubicBezTo>
                  <a:pt x="9491" y="3776"/>
                  <a:pt x="10029" y="3229"/>
                  <a:pt x="10705" y="3229"/>
                </a:cubicBezTo>
                <a:close/>
                <a:moveTo>
                  <a:pt x="6497" y="3229"/>
                </a:moveTo>
                <a:lnTo>
                  <a:pt x="6497" y="5473"/>
                </a:lnTo>
                <a:cubicBezTo>
                  <a:pt x="6006" y="5613"/>
                  <a:pt x="5611" y="5998"/>
                  <a:pt x="5470" y="6500"/>
                </a:cubicBezTo>
                <a:lnTo>
                  <a:pt x="2968" y="6500"/>
                </a:lnTo>
                <a:lnTo>
                  <a:pt x="2968" y="5658"/>
                </a:lnTo>
                <a:lnTo>
                  <a:pt x="4721" y="5658"/>
                </a:lnTo>
                <a:cubicBezTo>
                  <a:pt x="4943" y="5658"/>
                  <a:pt x="5120" y="5484"/>
                  <a:pt x="5120" y="5249"/>
                </a:cubicBezTo>
                <a:lnTo>
                  <a:pt x="5120" y="4444"/>
                </a:lnTo>
                <a:cubicBezTo>
                  <a:pt x="5120" y="3986"/>
                  <a:pt x="4968" y="3565"/>
                  <a:pt x="4710" y="3229"/>
                </a:cubicBezTo>
                <a:close/>
                <a:moveTo>
                  <a:pt x="9081" y="3229"/>
                </a:moveTo>
                <a:cubicBezTo>
                  <a:pt x="8837" y="3565"/>
                  <a:pt x="8685" y="3986"/>
                  <a:pt x="8685" y="4444"/>
                </a:cubicBezTo>
                <a:lnTo>
                  <a:pt x="8685" y="5249"/>
                </a:lnTo>
                <a:cubicBezTo>
                  <a:pt x="8685" y="5484"/>
                  <a:pt x="8859" y="5658"/>
                  <a:pt x="9081" y="5658"/>
                </a:cubicBezTo>
                <a:lnTo>
                  <a:pt x="10834" y="5658"/>
                </a:lnTo>
                <a:lnTo>
                  <a:pt x="10834" y="6500"/>
                </a:lnTo>
                <a:lnTo>
                  <a:pt x="8321" y="6500"/>
                </a:lnTo>
                <a:cubicBezTo>
                  <a:pt x="8180" y="5998"/>
                  <a:pt x="7796" y="5613"/>
                  <a:pt x="7305" y="5473"/>
                </a:cubicBezTo>
                <a:lnTo>
                  <a:pt x="7305" y="3229"/>
                </a:lnTo>
                <a:close/>
                <a:moveTo>
                  <a:pt x="6884" y="6231"/>
                </a:moveTo>
                <a:cubicBezTo>
                  <a:pt x="7257" y="6231"/>
                  <a:pt x="7563" y="6525"/>
                  <a:pt x="7563" y="6898"/>
                </a:cubicBezTo>
                <a:cubicBezTo>
                  <a:pt x="7563" y="7271"/>
                  <a:pt x="7257" y="7577"/>
                  <a:pt x="6884" y="7577"/>
                </a:cubicBezTo>
                <a:cubicBezTo>
                  <a:pt x="6522" y="7577"/>
                  <a:pt x="6217" y="7271"/>
                  <a:pt x="6217" y="6898"/>
                </a:cubicBezTo>
                <a:cubicBezTo>
                  <a:pt x="6217" y="6525"/>
                  <a:pt x="6522" y="6231"/>
                  <a:pt x="6884" y="6231"/>
                </a:cubicBezTo>
                <a:close/>
                <a:moveTo>
                  <a:pt x="2547" y="8943"/>
                </a:moveTo>
                <a:cubicBezTo>
                  <a:pt x="2991" y="8943"/>
                  <a:pt x="3355" y="9316"/>
                  <a:pt x="3355" y="9762"/>
                </a:cubicBezTo>
                <a:cubicBezTo>
                  <a:pt x="3355" y="10206"/>
                  <a:pt x="2991" y="10568"/>
                  <a:pt x="2547" y="10568"/>
                </a:cubicBezTo>
                <a:cubicBezTo>
                  <a:pt x="2104" y="10568"/>
                  <a:pt x="1742" y="10206"/>
                  <a:pt x="1742" y="9762"/>
                </a:cubicBezTo>
                <a:cubicBezTo>
                  <a:pt x="1742" y="9316"/>
                  <a:pt x="2104" y="8943"/>
                  <a:pt x="2547" y="8943"/>
                </a:cubicBezTo>
                <a:close/>
                <a:moveTo>
                  <a:pt x="5470" y="7308"/>
                </a:moveTo>
                <a:cubicBezTo>
                  <a:pt x="5611" y="7799"/>
                  <a:pt x="6006" y="8183"/>
                  <a:pt x="6497" y="8323"/>
                </a:cubicBezTo>
                <a:lnTo>
                  <a:pt x="6497" y="10568"/>
                </a:lnTo>
                <a:lnTo>
                  <a:pt x="3961" y="10568"/>
                </a:lnTo>
                <a:cubicBezTo>
                  <a:pt x="4101" y="10323"/>
                  <a:pt x="4172" y="10054"/>
                  <a:pt x="4172" y="9762"/>
                </a:cubicBezTo>
                <a:cubicBezTo>
                  <a:pt x="4172" y="9002"/>
                  <a:pt x="3658" y="8371"/>
                  <a:pt x="2968" y="8194"/>
                </a:cubicBezTo>
                <a:lnTo>
                  <a:pt x="2968" y="7308"/>
                </a:lnTo>
                <a:close/>
                <a:moveTo>
                  <a:pt x="10834" y="7308"/>
                </a:moveTo>
                <a:lnTo>
                  <a:pt x="10834" y="8194"/>
                </a:lnTo>
                <a:cubicBezTo>
                  <a:pt x="10133" y="8371"/>
                  <a:pt x="9620" y="9002"/>
                  <a:pt x="9620" y="9762"/>
                </a:cubicBezTo>
                <a:cubicBezTo>
                  <a:pt x="9620" y="10054"/>
                  <a:pt x="9701" y="10323"/>
                  <a:pt x="9841" y="10568"/>
                </a:cubicBezTo>
                <a:lnTo>
                  <a:pt x="7305" y="10568"/>
                </a:lnTo>
                <a:lnTo>
                  <a:pt x="7305" y="8323"/>
                </a:lnTo>
                <a:cubicBezTo>
                  <a:pt x="7796" y="8183"/>
                  <a:pt x="8180" y="7799"/>
                  <a:pt x="8321" y="7308"/>
                </a:cubicBezTo>
                <a:close/>
                <a:moveTo>
                  <a:pt x="11233" y="8943"/>
                </a:moveTo>
                <a:cubicBezTo>
                  <a:pt x="11676" y="8943"/>
                  <a:pt x="12038" y="9316"/>
                  <a:pt x="12038" y="9762"/>
                </a:cubicBezTo>
                <a:cubicBezTo>
                  <a:pt x="12038" y="10206"/>
                  <a:pt x="11676" y="10568"/>
                  <a:pt x="11233" y="10568"/>
                </a:cubicBezTo>
                <a:cubicBezTo>
                  <a:pt x="10789" y="10568"/>
                  <a:pt x="10425" y="10206"/>
                  <a:pt x="10425" y="9762"/>
                </a:cubicBezTo>
                <a:cubicBezTo>
                  <a:pt x="10425" y="9316"/>
                  <a:pt x="10789" y="8943"/>
                  <a:pt x="11233" y="8943"/>
                </a:cubicBezTo>
                <a:close/>
                <a:moveTo>
                  <a:pt x="3097" y="11375"/>
                </a:moveTo>
                <a:cubicBezTo>
                  <a:pt x="3762" y="11375"/>
                  <a:pt x="4312" y="11925"/>
                  <a:pt x="4312" y="12590"/>
                </a:cubicBezTo>
                <a:lnTo>
                  <a:pt x="4312" y="12989"/>
                </a:lnTo>
                <a:lnTo>
                  <a:pt x="805" y="12989"/>
                </a:lnTo>
                <a:lnTo>
                  <a:pt x="805" y="12590"/>
                </a:lnTo>
                <a:cubicBezTo>
                  <a:pt x="805" y="11925"/>
                  <a:pt x="1355" y="11375"/>
                  <a:pt x="2023" y="11375"/>
                </a:cubicBezTo>
                <a:close/>
                <a:moveTo>
                  <a:pt x="11782" y="11375"/>
                </a:moveTo>
                <a:cubicBezTo>
                  <a:pt x="12447" y="11375"/>
                  <a:pt x="12997" y="11925"/>
                  <a:pt x="12997" y="12590"/>
                </a:cubicBezTo>
                <a:lnTo>
                  <a:pt x="12997" y="12989"/>
                </a:lnTo>
                <a:lnTo>
                  <a:pt x="9491" y="12989"/>
                </a:lnTo>
                <a:lnTo>
                  <a:pt x="9491" y="12590"/>
                </a:lnTo>
                <a:cubicBezTo>
                  <a:pt x="9491" y="11925"/>
                  <a:pt x="10029" y="11375"/>
                  <a:pt x="10705" y="11375"/>
                </a:cubicBezTo>
                <a:close/>
                <a:moveTo>
                  <a:pt x="2545" y="1"/>
                </a:moveTo>
                <a:cubicBezTo>
                  <a:pt x="1660" y="1"/>
                  <a:pt x="945" y="732"/>
                  <a:pt x="945" y="1616"/>
                </a:cubicBezTo>
                <a:cubicBezTo>
                  <a:pt x="945" y="1978"/>
                  <a:pt x="1063" y="2303"/>
                  <a:pt x="1263" y="2572"/>
                </a:cubicBezTo>
                <a:cubicBezTo>
                  <a:pt x="513" y="2878"/>
                  <a:pt x="0" y="3602"/>
                  <a:pt x="0" y="4444"/>
                </a:cubicBezTo>
                <a:lnTo>
                  <a:pt x="0" y="5249"/>
                </a:lnTo>
                <a:cubicBezTo>
                  <a:pt x="0" y="5484"/>
                  <a:pt x="174" y="5658"/>
                  <a:pt x="396" y="5658"/>
                </a:cubicBezTo>
                <a:lnTo>
                  <a:pt x="2149" y="5658"/>
                </a:lnTo>
                <a:lnTo>
                  <a:pt x="2149" y="8194"/>
                </a:lnTo>
                <a:cubicBezTo>
                  <a:pt x="1462" y="8371"/>
                  <a:pt x="945" y="9002"/>
                  <a:pt x="945" y="9762"/>
                </a:cubicBezTo>
                <a:cubicBezTo>
                  <a:pt x="945" y="10113"/>
                  <a:pt x="1063" y="10453"/>
                  <a:pt x="1263" y="10719"/>
                </a:cubicBezTo>
                <a:cubicBezTo>
                  <a:pt x="513" y="11025"/>
                  <a:pt x="0" y="11749"/>
                  <a:pt x="0" y="12590"/>
                </a:cubicBezTo>
                <a:lnTo>
                  <a:pt x="0" y="13398"/>
                </a:lnTo>
                <a:cubicBezTo>
                  <a:pt x="0" y="13620"/>
                  <a:pt x="174" y="13805"/>
                  <a:pt x="396" y="13805"/>
                </a:cubicBezTo>
                <a:lnTo>
                  <a:pt x="4721" y="13805"/>
                </a:lnTo>
                <a:cubicBezTo>
                  <a:pt x="4943" y="13805"/>
                  <a:pt x="5120" y="13620"/>
                  <a:pt x="5120" y="13398"/>
                </a:cubicBezTo>
                <a:lnTo>
                  <a:pt x="5120" y="12590"/>
                </a:lnTo>
                <a:cubicBezTo>
                  <a:pt x="5120" y="12136"/>
                  <a:pt x="4968" y="11715"/>
                  <a:pt x="4710" y="11375"/>
                </a:cubicBezTo>
                <a:lnTo>
                  <a:pt x="9081" y="11375"/>
                </a:lnTo>
                <a:cubicBezTo>
                  <a:pt x="8837" y="11715"/>
                  <a:pt x="8685" y="12136"/>
                  <a:pt x="8685" y="12590"/>
                </a:cubicBezTo>
                <a:lnTo>
                  <a:pt x="8685" y="13398"/>
                </a:lnTo>
                <a:cubicBezTo>
                  <a:pt x="8685" y="13620"/>
                  <a:pt x="8859" y="13805"/>
                  <a:pt x="9081" y="13805"/>
                </a:cubicBezTo>
                <a:lnTo>
                  <a:pt x="13396" y="13805"/>
                </a:lnTo>
                <a:cubicBezTo>
                  <a:pt x="13617" y="13805"/>
                  <a:pt x="13805" y="13620"/>
                  <a:pt x="13805" y="13398"/>
                </a:cubicBezTo>
                <a:lnTo>
                  <a:pt x="13805" y="12590"/>
                </a:lnTo>
                <a:cubicBezTo>
                  <a:pt x="13805" y="11749"/>
                  <a:pt x="13278" y="11025"/>
                  <a:pt x="12543" y="10719"/>
                </a:cubicBezTo>
                <a:cubicBezTo>
                  <a:pt x="12739" y="10453"/>
                  <a:pt x="12857" y="10113"/>
                  <a:pt x="12857" y="9762"/>
                </a:cubicBezTo>
                <a:cubicBezTo>
                  <a:pt x="12857" y="9002"/>
                  <a:pt x="12344" y="8371"/>
                  <a:pt x="11642" y="8194"/>
                </a:cubicBezTo>
                <a:lnTo>
                  <a:pt x="11642" y="5658"/>
                </a:lnTo>
                <a:lnTo>
                  <a:pt x="13396" y="5658"/>
                </a:lnTo>
                <a:cubicBezTo>
                  <a:pt x="13617" y="5658"/>
                  <a:pt x="13805" y="5484"/>
                  <a:pt x="13805" y="5249"/>
                </a:cubicBezTo>
                <a:lnTo>
                  <a:pt x="13805" y="4444"/>
                </a:lnTo>
                <a:cubicBezTo>
                  <a:pt x="13805" y="3602"/>
                  <a:pt x="13278" y="2878"/>
                  <a:pt x="12543" y="2572"/>
                </a:cubicBezTo>
                <a:cubicBezTo>
                  <a:pt x="12753" y="2281"/>
                  <a:pt x="12879" y="1919"/>
                  <a:pt x="12857" y="1532"/>
                </a:cubicBezTo>
                <a:cubicBezTo>
                  <a:pt x="12809" y="679"/>
                  <a:pt x="12108" y="14"/>
                  <a:pt x="11266" y="3"/>
                </a:cubicBezTo>
                <a:cubicBezTo>
                  <a:pt x="11258" y="3"/>
                  <a:pt x="11249" y="3"/>
                  <a:pt x="11240" y="3"/>
                </a:cubicBezTo>
                <a:cubicBezTo>
                  <a:pt x="10341" y="3"/>
                  <a:pt x="9620" y="724"/>
                  <a:pt x="9620" y="1616"/>
                </a:cubicBezTo>
                <a:cubicBezTo>
                  <a:pt x="9620" y="1908"/>
                  <a:pt x="9701" y="2188"/>
                  <a:pt x="9841" y="2421"/>
                </a:cubicBezTo>
                <a:lnTo>
                  <a:pt x="3961" y="2421"/>
                </a:lnTo>
                <a:cubicBezTo>
                  <a:pt x="4113" y="2163"/>
                  <a:pt x="4183" y="1860"/>
                  <a:pt x="4172" y="1546"/>
                </a:cubicBezTo>
                <a:cubicBezTo>
                  <a:pt x="4138" y="715"/>
                  <a:pt x="3459" y="36"/>
                  <a:pt x="2629" y="3"/>
                </a:cubicBezTo>
                <a:cubicBezTo>
                  <a:pt x="2601" y="1"/>
                  <a:pt x="2573" y="1"/>
                  <a:pt x="25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" name="Google Shape;782;p34">
            <a:extLst>
              <a:ext uri="{FF2B5EF4-FFF2-40B4-BE49-F238E27FC236}">
                <a16:creationId xmlns:a16="http://schemas.microsoft.com/office/drawing/2014/main" id="{5D24102F-A97D-53D6-E761-6AC71F5C9A5C}"/>
              </a:ext>
            </a:extLst>
          </p:cNvPr>
          <p:cNvGrpSpPr/>
          <p:nvPr/>
        </p:nvGrpSpPr>
        <p:grpSpPr>
          <a:xfrm>
            <a:off x="6195826" y="1630798"/>
            <a:ext cx="347475" cy="345150"/>
            <a:chOff x="4744113" y="3243975"/>
            <a:chExt cx="347475" cy="345150"/>
          </a:xfrm>
        </p:grpSpPr>
        <p:sp>
          <p:nvSpPr>
            <p:cNvPr id="3" name="Google Shape;783;p34">
              <a:extLst>
                <a:ext uri="{FF2B5EF4-FFF2-40B4-BE49-F238E27FC236}">
                  <a16:creationId xmlns:a16="http://schemas.microsoft.com/office/drawing/2014/main" id="{9C0BCE5B-D517-B2BF-0BE2-5B4C95F52281}"/>
                </a:ext>
              </a:extLst>
            </p:cNvPr>
            <p:cNvSpPr/>
            <p:nvPr/>
          </p:nvSpPr>
          <p:spPr>
            <a:xfrm>
              <a:off x="4744113" y="3339725"/>
              <a:ext cx="182950" cy="249400"/>
            </a:xfrm>
            <a:custGeom>
              <a:avLst/>
              <a:gdLst/>
              <a:ahLst/>
              <a:cxnLst/>
              <a:rect l="l" t="t" r="r" b="b"/>
              <a:pathLst>
                <a:path w="7318" h="9976" extrusionOk="0">
                  <a:moveTo>
                    <a:pt x="3697" y="810"/>
                  </a:moveTo>
                  <a:cubicBezTo>
                    <a:pt x="3704" y="810"/>
                    <a:pt x="3711" y="810"/>
                    <a:pt x="3718" y="810"/>
                  </a:cubicBezTo>
                  <a:cubicBezTo>
                    <a:pt x="5272" y="833"/>
                    <a:pt x="6523" y="2095"/>
                    <a:pt x="6523" y="3638"/>
                  </a:cubicBezTo>
                  <a:cubicBezTo>
                    <a:pt x="6523" y="4398"/>
                    <a:pt x="6217" y="5111"/>
                    <a:pt x="5682" y="5649"/>
                  </a:cubicBezTo>
                  <a:cubicBezTo>
                    <a:pt x="5154" y="6174"/>
                    <a:pt x="4815" y="6842"/>
                    <a:pt x="4722" y="7554"/>
                  </a:cubicBezTo>
                  <a:lnTo>
                    <a:pt x="4091" y="7554"/>
                  </a:lnTo>
                  <a:lnTo>
                    <a:pt x="4091" y="4889"/>
                  </a:lnTo>
                  <a:lnTo>
                    <a:pt x="5050" y="3930"/>
                  </a:lnTo>
                  <a:cubicBezTo>
                    <a:pt x="5191" y="3789"/>
                    <a:pt x="5213" y="3557"/>
                    <a:pt x="5084" y="3394"/>
                  </a:cubicBezTo>
                  <a:cubicBezTo>
                    <a:pt x="5003" y="3288"/>
                    <a:pt x="4886" y="3235"/>
                    <a:pt x="4768" y="3235"/>
                  </a:cubicBezTo>
                  <a:cubicBezTo>
                    <a:pt x="4664" y="3235"/>
                    <a:pt x="4560" y="3276"/>
                    <a:pt x="4478" y="3357"/>
                  </a:cubicBezTo>
                  <a:lnTo>
                    <a:pt x="3693" y="4154"/>
                  </a:lnTo>
                  <a:lnTo>
                    <a:pt x="2899" y="3357"/>
                  </a:lnTo>
                  <a:cubicBezTo>
                    <a:pt x="2817" y="3276"/>
                    <a:pt x="2713" y="3235"/>
                    <a:pt x="2608" y="3235"/>
                  </a:cubicBezTo>
                  <a:cubicBezTo>
                    <a:pt x="2490" y="3235"/>
                    <a:pt x="2372" y="3288"/>
                    <a:pt x="2290" y="3394"/>
                  </a:cubicBezTo>
                  <a:cubicBezTo>
                    <a:pt x="2164" y="3557"/>
                    <a:pt x="2186" y="3789"/>
                    <a:pt x="2338" y="3930"/>
                  </a:cubicBezTo>
                  <a:lnTo>
                    <a:pt x="3286" y="4889"/>
                  </a:lnTo>
                  <a:lnTo>
                    <a:pt x="3286" y="7554"/>
                  </a:lnTo>
                  <a:lnTo>
                    <a:pt x="2655" y="7554"/>
                  </a:lnTo>
                  <a:cubicBezTo>
                    <a:pt x="2559" y="6842"/>
                    <a:pt x="2234" y="6174"/>
                    <a:pt x="1695" y="5649"/>
                  </a:cubicBezTo>
                  <a:cubicBezTo>
                    <a:pt x="1145" y="5099"/>
                    <a:pt x="854" y="4376"/>
                    <a:pt x="854" y="3615"/>
                  </a:cubicBezTo>
                  <a:cubicBezTo>
                    <a:pt x="876" y="2057"/>
                    <a:pt x="2152" y="810"/>
                    <a:pt x="3697" y="810"/>
                  </a:cubicBezTo>
                  <a:close/>
                  <a:moveTo>
                    <a:pt x="4689" y="8362"/>
                  </a:moveTo>
                  <a:lnTo>
                    <a:pt x="4689" y="8769"/>
                  </a:lnTo>
                  <a:cubicBezTo>
                    <a:pt x="4689" y="8993"/>
                    <a:pt x="4501" y="9167"/>
                    <a:pt x="4279" y="9167"/>
                  </a:cubicBezTo>
                  <a:lnTo>
                    <a:pt x="3075" y="9167"/>
                  </a:lnTo>
                  <a:cubicBezTo>
                    <a:pt x="2840" y="9167"/>
                    <a:pt x="2666" y="8993"/>
                    <a:pt x="2666" y="8769"/>
                  </a:cubicBezTo>
                  <a:lnTo>
                    <a:pt x="2666" y="8362"/>
                  </a:lnTo>
                  <a:close/>
                  <a:moveTo>
                    <a:pt x="3679" y="1"/>
                  </a:moveTo>
                  <a:cubicBezTo>
                    <a:pt x="3645" y="1"/>
                    <a:pt x="3611" y="1"/>
                    <a:pt x="3578" y="2"/>
                  </a:cubicBezTo>
                  <a:cubicBezTo>
                    <a:pt x="1659" y="50"/>
                    <a:pt x="105" y="1604"/>
                    <a:pt x="35" y="3509"/>
                  </a:cubicBezTo>
                  <a:cubicBezTo>
                    <a:pt x="1" y="4538"/>
                    <a:pt x="385" y="5498"/>
                    <a:pt x="1112" y="6222"/>
                  </a:cubicBezTo>
                  <a:cubicBezTo>
                    <a:pt x="1589" y="6701"/>
                    <a:pt x="1858" y="7321"/>
                    <a:pt x="1858" y="7952"/>
                  </a:cubicBezTo>
                  <a:lnTo>
                    <a:pt x="1858" y="8769"/>
                  </a:lnTo>
                  <a:cubicBezTo>
                    <a:pt x="1858" y="9436"/>
                    <a:pt x="2397" y="9975"/>
                    <a:pt x="3075" y="9975"/>
                  </a:cubicBezTo>
                  <a:lnTo>
                    <a:pt x="4279" y="9975"/>
                  </a:lnTo>
                  <a:cubicBezTo>
                    <a:pt x="4955" y="9975"/>
                    <a:pt x="5494" y="9436"/>
                    <a:pt x="5494" y="8769"/>
                  </a:cubicBezTo>
                  <a:lnTo>
                    <a:pt x="5494" y="7952"/>
                  </a:lnTo>
                  <a:cubicBezTo>
                    <a:pt x="5494" y="7321"/>
                    <a:pt x="5763" y="6701"/>
                    <a:pt x="6243" y="6222"/>
                  </a:cubicBezTo>
                  <a:cubicBezTo>
                    <a:pt x="6933" y="5531"/>
                    <a:pt x="7317" y="4620"/>
                    <a:pt x="7317" y="3638"/>
                  </a:cubicBezTo>
                  <a:cubicBezTo>
                    <a:pt x="7317" y="1638"/>
                    <a:pt x="5689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" name="Google Shape;784;p34">
              <a:extLst>
                <a:ext uri="{FF2B5EF4-FFF2-40B4-BE49-F238E27FC236}">
                  <a16:creationId xmlns:a16="http://schemas.microsoft.com/office/drawing/2014/main" id="{E26DA9C1-BE12-0221-D83A-0FCA0C3FF9C3}"/>
                </a:ext>
              </a:extLst>
            </p:cNvPr>
            <p:cNvSpPr/>
            <p:nvPr/>
          </p:nvSpPr>
          <p:spPr>
            <a:xfrm>
              <a:off x="4935238" y="3434175"/>
              <a:ext cx="156350" cy="154950"/>
            </a:xfrm>
            <a:custGeom>
              <a:avLst/>
              <a:gdLst/>
              <a:ahLst/>
              <a:cxnLst/>
              <a:rect l="l" t="t" r="r" b="b"/>
              <a:pathLst>
                <a:path w="6254" h="6198" extrusionOk="0">
                  <a:moveTo>
                    <a:pt x="3412" y="808"/>
                  </a:moveTo>
                  <a:lnTo>
                    <a:pt x="3426" y="1089"/>
                  </a:lnTo>
                  <a:cubicBezTo>
                    <a:pt x="3437" y="1251"/>
                    <a:pt x="3541" y="1392"/>
                    <a:pt x="3706" y="1450"/>
                  </a:cubicBezTo>
                  <a:cubicBezTo>
                    <a:pt x="3917" y="1521"/>
                    <a:pt x="4102" y="1624"/>
                    <a:pt x="4267" y="1779"/>
                  </a:cubicBezTo>
                  <a:cubicBezTo>
                    <a:pt x="4342" y="1840"/>
                    <a:pt x="4434" y="1873"/>
                    <a:pt x="4528" y="1873"/>
                  </a:cubicBezTo>
                  <a:cubicBezTo>
                    <a:pt x="4593" y="1873"/>
                    <a:pt x="4660" y="1857"/>
                    <a:pt x="4722" y="1824"/>
                  </a:cubicBezTo>
                  <a:lnTo>
                    <a:pt x="4969" y="1709"/>
                  </a:lnTo>
                  <a:lnTo>
                    <a:pt x="5260" y="2200"/>
                  </a:lnTo>
                  <a:lnTo>
                    <a:pt x="5025" y="2351"/>
                  </a:lnTo>
                  <a:cubicBezTo>
                    <a:pt x="4884" y="2444"/>
                    <a:pt x="4814" y="2606"/>
                    <a:pt x="4851" y="2772"/>
                  </a:cubicBezTo>
                  <a:cubicBezTo>
                    <a:pt x="4873" y="2876"/>
                    <a:pt x="4873" y="2993"/>
                    <a:pt x="4873" y="3097"/>
                  </a:cubicBezTo>
                  <a:cubicBezTo>
                    <a:pt x="4873" y="3204"/>
                    <a:pt x="4873" y="3322"/>
                    <a:pt x="4851" y="3425"/>
                  </a:cubicBezTo>
                  <a:cubicBezTo>
                    <a:pt x="4814" y="3588"/>
                    <a:pt x="4884" y="3754"/>
                    <a:pt x="5025" y="3846"/>
                  </a:cubicBezTo>
                  <a:lnTo>
                    <a:pt x="5260" y="3998"/>
                  </a:lnTo>
                  <a:lnTo>
                    <a:pt x="4969" y="4500"/>
                  </a:lnTo>
                  <a:lnTo>
                    <a:pt x="4722" y="4374"/>
                  </a:lnTo>
                  <a:cubicBezTo>
                    <a:pt x="4660" y="4339"/>
                    <a:pt x="4594" y="4323"/>
                    <a:pt x="4529" y="4323"/>
                  </a:cubicBezTo>
                  <a:cubicBezTo>
                    <a:pt x="4434" y="4323"/>
                    <a:pt x="4342" y="4357"/>
                    <a:pt x="4267" y="4419"/>
                  </a:cubicBezTo>
                  <a:cubicBezTo>
                    <a:pt x="4102" y="4570"/>
                    <a:pt x="3917" y="4677"/>
                    <a:pt x="3706" y="4758"/>
                  </a:cubicBezTo>
                  <a:cubicBezTo>
                    <a:pt x="3541" y="4806"/>
                    <a:pt x="3437" y="4946"/>
                    <a:pt x="3426" y="5120"/>
                  </a:cubicBezTo>
                  <a:lnTo>
                    <a:pt x="3412" y="5389"/>
                  </a:lnTo>
                  <a:lnTo>
                    <a:pt x="2839" y="5389"/>
                  </a:lnTo>
                  <a:lnTo>
                    <a:pt x="2828" y="5120"/>
                  </a:lnTo>
                  <a:cubicBezTo>
                    <a:pt x="2817" y="4946"/>
                    <a:pt x="2710" y="4806"/>
                    <a:pt x="2548" y="4758"/>
                  </a:cubicBezTo>
                  <a:cubicBezTo>
                    <a:pt x="2337" y="4677"/>
                    <a:pt x="2149" y="4570"/>
                    <a:pt x="1987" y="4419"/>
                  </a:cubicBezTo>
                  <a:cubicBezTo>
                    <a:pt x="1910" y="4357"/>
                    <a:pt x="1818" y="4323"/>
                    <a:pt x="1724" y="4323"/>
                  </a:cubicBezTo>
                  <a:cubicBezTo>
                    <a:pt x="1659" y="4323"/>
                    <a:pt x="1594" y="4339"/>
                    <a:pt x="1532" y="4374"/>
                  </a:cubicBezTo>
                  <a:lnTo>
                    <a:pt x="1285" y="4500"/>
                  </a:lnTo>
                  <a:lnTo>
                    <a:pt x="993" y="3998"/>
                  </a:lnTo>
                  <a:lnTo>
                    <a:pt x="1226" y="3846"/>
                  </a:lnTo>
                  <a:cubicBezTo>
                    <a:pt x="1367" y="3754"/>
                    <a:pt x="1437" y="3588"/>
                    <a:pt x="1403" y="3425"/>
                  </a:cubicBezTo>
                  <a:cubicBezTo>
                    <a:pt x="1392" y="3322"/>
                    <a:pt x="1378" y="3204"/>
                    <a:pt x="1378" y="3097"/>
                  </a:cubicBezTo>
                  <a:cubicBezTo>
                    <a:pt x="1378" y="2993"/>
                    <a:pt x="1392" y="2876"/>
                    <a:pt x="1403" y="2772"/>
                  </a:cubicBezTo>
                  <a:cubicBezTo>
                    <a:pt x="1437" y="2606"/>
                    <a:pt x="1367" y="2444"/>
                    <a:pt x="1226" y="2351"/>
                  </a:cubicBezTo>
                  <a:lnTo>
                    <a:pt x="993" y="2200"/>
                  </a:lnTo>
                  <a:lnTo>
                    <a:pt x="1285" y="1709"/>
                  </a:lnTo>
                  <a:lnTo>
                    <a:pt x="1532" y="1824"/>
                  </a:lnTo>
                  <a:cubicBezTo>
                    <a:pt x="1594" y="1857"/>
                    <a:pt x="1660" y="1873"/>
                    <a:pt x="1725" y="1873"/>
                  </a:cubicBezTo>
                  <a:cubicBezTo>
                    <a:pt x="1819" y="1873"/>
                    <a:pt x="1910" y="1840"/>
                    <a:pt x="1987" y="1779"/>
                  </a:cubicBezTo>
                  <a:cubicBezTo>
                    <a:pt x="2149" y="1624"/>
                    <a:pt x="2337" y="1521"/>
                    <a:pt x="2548" y="1450"/>
                  </a:cubicBezTo>
                  <a:cubicBezTo>
                    <a:pt x="2710" y="1392"/>
                    <a:pt x="2817" y="1251"/>
                    <a:pt x="2828" y="1089"/>
                  </a:cubicBezTo>
                  <a:lnTo>
                    <a:pt x="2839" y="808"/>
                  </a:lnTo>
                  <a:close/>
                  <a:moveTo>
                    <a:pt x="2455" y="0"/>
                  </a:moveTo>
                  <a:cubicBezTo>
                    <a:pt x="2233" y="0"/>
                    <a:pt x="2057" y="166"/>
                    <a:pt x="2045" y="387"/>
                  </a:cubicBezTo>
                  <a:lnTo>
                    <a:pt x="2034" y="783"/>
                  </a:lnTo>
                  <a:cubicBezTo>
                    <a:pt x="1905" y="842"/>
                    <a:pt x="1787" y="912"/>
                    <a:pt x="1672" y="993"/>
                  </a:cubicBezTo>
                  <a:lnTo>
                    <a:pt x="1308" y="808"/>
                  </a:lnTo>
                  <a:cubicBezTo>
                    <a:pt x="1251" y="779"/>
                    <a:pt x="1190" y="765"/>
                    <a:pt x="1129" y="765"/>
                  </a:cubicBezTo>
                  <a:cubicBezTo>
                    <a:pt x="991" y="765"/>
                    <a:pt x="855" y="837"/>
                    <a:pt x="783" y="960"/>
                  </a:cubicBezTo>
                  <a:lnTo>
                    <a:pt x="104" y="2129"/>
                  </a:lnTo>
                  <a:cubicBezTo>
                    <a:pt x="0" y="2315"/>
                    <a:pt x="59" y="2561"/>
                    <a:pt x="233" y="2676"/>
                  </a:cubicBezTo>
                  <a:lnTo>
                    <a:pt x="573" y="2887"/>
                  </a:lnTo>
                  <a:cubicBezTo>
                    <a:pt x="573" y="2957"/>
                    <a:pt x="561" y="3027"/>
                    <a:pt x="561" y="3097"/>
                  </a:cubicBezTo>
                  <a:cubicBezTo>
                    <a:pt x="561" y="3167"/>
                    <a:pt x="573" y="3237"/>
                    <a:pt x="573" y="3308"/>
                  </a:cubicBezTo>
                  <a:lnTo>
                    <a:pt x="233" y="3518"/>
                  </a:lnTo>
                  <a:cubicBezTo>
                    <a:pt x="59" y="3636"/>
                    <a:pt x="0" y="3883"/>
                    <a:pt x="104" y="4068"/>
                  </a:cubicBezTo>
                  <a:lnTo>
                    <a:pt x="783" y="5238"/>
                  </a:lnTo>
                  <a:cubicBezTo>
                    <a:pt x="854" y="5366"/>
                    <a:pt x="986" y="5439"/>
                    <a:pt x="1121" y="5439"/>
                  </a:cubicBezTo>
                  <a:cubicBezTo>
                    <a:pt x="1185" y="5439"/>
                    <a:pt x="1249" y="5423"/>
                    <a:pt x="1308" y="5389"/>
                  </a:cubicBezTo>
                  <a:lnTo>
                    <a:pt x="1672" y="5201"/>
                  </a:lnTo>
                  <a:cubicBezTo>
                    <a:pt x="1787" y="5285"/>
                    <a:pt x="1905" y="5355"/>
                    <a:pt x="2034" y="5412"/>
                  </a:cubicBezTo>
                  <a:lnTo>
                    <a:pt x="2045" y="5810"/>
                  </a:lnTo>
                  <a:cubicBezTo>
                    <a:pt x="2057" y="6032"/>
                    <a:pt x="2233" y="6197"/>
                    <a:pt x="2455" y="6197"/>
                  </a:cubicBezTo>
                  <a:lnTo>
                    <a:pt x="3799" y="6197"/>
                  </a:lnTo>
                  <a:cubicBezTo>
                    <a:pt x="4020" y="6197"/>
                    <a:pt x="4197" y="6032"/>
                    <a:pt x="4208" y="5810"/>
                  </a:cubicBezTo>
                  <a:lnTo>
                    <a:pt x="4220" y="5412"/>
                  </a:lnTo>
                  <a:cubicBezTo>
                    <a:pt x="4349" y="5355"/>
                    <a:pt x="4464" y="5285"/>
                    <a:pt x="4581" y="5201"/>
                  </a:cubicBezTo>
                  <a:lnTo>
                    <a:pt x="4943" y="5389"/>
                  </a:lnTo>
                  <a:cubicBezTo>
                    <a:pt x="5003" y="5423"/>
                    <a:pt x="5068" y="5439"/>
                    <a:pt x="5131" y="5439"/>
                  </a:cubicBezTo>
                  <a:cubicBezTo>
                    <a:pt x="5267" y="5439"/>
                    <a:pt x="5398" y="5366"/>
                    <a:pt x="5471" y="5238"/>
                  </a:cubicBezTo>
                  <a:lnTo>
                    <a:pt x="6147" y="4068"/>
                  </a:lnTo>
                  <a:cubicBezTo>
                    <a:pt x="6253" y="3883"/>
                    <a:pt x="6194" y="3636"/>
                    <a:pt x="6021" y="3518"/>
                  </a:cubicBezTo>
                  <a:lnTo>
                    <a:pt x="5681" y="3308"/>
                  </a:lnTo>
                  <a:cubicBezTo>
                    <a:pt x="5681" y="3237"/>
                    <a:pt x="5692" y="3167"/>
                    <a:pt x="5692" y="3097"/>
                  </a:cubicBezTo>
                  <a:cubicBezTo>
                    <a:pt x="5692" y="3027"/>
                    <a:pt x="5681" y="2957"/>
                    <a:pt x="5681" y="2887"/>
                  </a:cubicBezTo>
                  <a:lnTo>
                    <a:pt x="6021" y="2676"/>
                  </a:lnTo>
                  <a:cubicBezTo>
                    <a:pt x="6194" y="2561"/>
                    <a:pt x="6253" y="2315"/>
                    <a:pt x="6147" y="2129"/>
                  </a:cubicBezTo>
                  <a:lnTo>
                    <a:pt x="5471" y="960"/>
                  </a:lnTo>
                  <a:cubicBezTo>
                    <a:pt x="5397" y="837"/>
                    <a:pt x="5261" y="765"/>
                    <a:pt x="5123" y="765"/>
                  </a:cubicBezTo>
                  <a:cubicBezTo>
                    <a:pt x="5062" y="765"/>
                    <a:pt x="5001" y="779"/>
                    <a:pt x="4943" y="808"/>
                  </a:cubicBezTo>
                  <a:lnTo>
                    <a:pt x="4581" y="993"/>
                  </a:lnTo>
                  <a:cubicBezTo>
                    <a:pt x="4464" y="912"/>
                    <a:pt x="4349" y="842"/>
                    <a:pt x="4220" y="783"/>
                  </a:cubicBezTo>
                  <a:lnTo>
                    <a:pt x="4208" y="387"/>
                  </a:lnTo>
                  <a:cubicBezTo>
                    <a:pt x="4197" y="166"/>
                    <a:pt x="4020" y="0"/>
                    <a:pt x="3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" name="Google Shape;785;p34">
              <a:extLst>
                <a:ext uri="{FF2B5EF4-FFF2-40B4-BE49-F238E27FC236}">
                  <a16:creationId xmlns:a16="http://schemas.microsoft.com/office/drawing/2014/main" id="{61A58282-E04A-C8C5-BBC2-DDCE7995D89F}"/>
                </a:ext>
              </a:extLst>
            </p:cNvPr>
            <p:cNvSpPr/>
            <p:nvPr/>
          </p:nvSpPr>
          <p:spPr>
            <a:xfrm>
              <a:off x="4983138" y="3481225"/>
              <a:ext cx="60550" cy="60825"/>
            </a:xfrm>
            <a:custGeom>
              <a:avLst/>
              <a:gdLst/>
              <a:ahLst/>
              <a:cxnLst/>
              <a:rect l="l" t="t" r="r" b="b"/>
              <a:pathLst>
                <a:path w="2422" h="2433" extrusionOk="0">
                  <a:moveTo>
                    <a:pt x="1215" y="808"/>
                  </a:moveTo>
                  <a:cubicBezTo>
                    <a:pt x="1440" y="808"/>
                    <a:pt x="1613" y="994"/>
                    <a:pt x="1613" y="1215"/>
                  </a:cubicBezTo>
                  <a:cubicBezTo>
                    <a:pt x="1613" y="1440"/>
                    <a:pt x="1440" y="1625"/>
                    <a:pt x="1215" y="1625"/>
                  </a:cubicBezTo>
                  <a:cubicBezTo>
                    <a:pt x="982" y="1625"/>
                    <a:pt x="808" y="1440"/>
                    <a:pt x="808" y="1215"/>
                  </a:cubicBezTo>
                  <a:cubicBezTo>
                    <a:pt x="808" y="994"/>
                    <a:pt x="982" y="808"/>
                    <a:pt x="1215" y="808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0"/>
                    <a:pt x="0" y="1215"/>
                  </a:cubicBezTo>
                  <a:cubicBezTo>
                    <a:pt x="0" y="1883"/>
                    <a:pt x="539" y="2433"/>
                    <a:pt x="1215" y="2433"/>
                  </a:cubicBezTo>
                  <a:cubicBezTo>
                    <a:pt x="1883" y="2433"/>
                    <a:pt x="2421" y="1883"/>
                    <a:pt x="2421" y="1215"/>
                  </a:cubicBezTo>
                  <a:cubicBezTo>
                    <a:pt x="2421" y="550"/>
                    <a:pt x="1883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786;p34">
              <a:extLst>
                <a:ext uri="{FF2B5EF4-FFF2-40B4-BE49-F238E27FC236}">
                  <a16:creationId xmlns:a16="http://schemas.microsoft.com/office/drawing/2014/main" id="{C83F68E0-3D09-9685-0ECE-3438C9D0B22C}"/>
                </a:ext>
              </a:extLst>
            </p:cNvPr>
            <p:cNvSpPr/>
            <p:nvPr/>
          </p:nvSpPr>
          <p:spPr>
            <a:xfrm>
              <a:off x="4826238" y="3243975"/>
              <a:ext cx="231950" cy="173375"/>
            </a:xfrm>
            <a:custGeom>
              <a:avLst/>
              <a:gdLst/>
              <a:ahLst/>
              <a:cxnLst/>
              <a:rect l="l" t="t" r="r" b="b"/>
              <a:pathLst>
                <a:path w="9278" h="6935" extrusionOk="0">
                  <a:moveTo>
                    <a:pt x="924" y="0"/>
                  </a:moveTo>
                  <a:cubicBezTo>
                    <a:pt x="408" y="0"/>
                    <a:pt x="1" y="421"/>
                    <a:pt x="1" y="923"/>
                  </a:cubicBezTo>
                  <a:lnTo>
                    <a:pt x="1" y="2839"/>
                  </a:lnTo>
                  <a:cubicBezTo>
                    <a:pt x="1" y="2946"/>
                    <a:pt x="82" y="3027"/>
                    <a:pt x="186" y="3027"/>
                  </a:cubicBezTo>
                  <a:lnTo>
                    <a:pt x="618" y="3027"/>
                  </a:lnTo>
                  <a:cubicBezTo>
                    <a:pt x="725" y="3027"/>
                    <a:pt x="806" y="2946"/>
                    <a:pt x="806" y="2839"/>
                  </a:cubicBezTo>
                  <a:lnTo>
                    <a:pt x="806" y="1366"/>
                  </a:lnTo>
                  <a:cubicBezTo>
                    <a:pt x="806" y="1063"/>
                    <a:pt x="1053" y="816"/>
                    <a:pt x="1356" y="816"/>
                  </a:cubicBezTo>
                  <a:lnTo>
                    <a:pt x="6860" y="816"/>
                  </a:lnTo>
                  <a:cubicBezTo>
                    <a:pt x="6989" y="816"/>
                    <a:pt x="7096" y="912"/>
                    <a:pt x="7096" y="1041"/>
                  </a:cubicBezTo>
                  <a:lnTo>
                    <a:pt x="7096" y="5412"/>
                  </a:lnTo>
                  <a:lnTo>
                    <a:pt x="6313" y="4640"/>
                  </a:lnTo>
                  <a:cubicBezTo>
                    <a:pt x="6299" y="4629"/>
                    <a:pt x="6288" y="4618"/>
                    <a:pt x="6265" y="4618"/>
                  </a:cubicBezTo>
                  <a:cubicBezTo>
                    <a:pt x="6258" y="4617"/>
                    <a:pt x="6250" y="4617"/>
                    <a:pt x="6243" y="4617"/>
                  </a:cubicBezTo>
                  <a:cubicBezTo>
                    <a:pt x="5748" y="4617"/>
                    <a:pt x="5626" y="5087"/>
                    <a:pt x="5856" y="5330"/>
                  </a:cubicBezTo>
                  <a:lnTo>
                    <a:pt x="7446" y="6907"/>
                  </a:lnTo>
                  <a:cubicBezTo>
                    <a:pt x="7457" y="6925"/>
                    <a:pt x="7475" y="6934"/>
                    <a:pt x="7494" y="6934"/>
                  </a:cubicBezTo>
                  <a:cubicBezTo>
                    <a:pt x="7513" y="6934"/>
                    <a:pt x="7533" y="6925"/>
                    <a:pt x="7550" y="6907"/>
                  </a:cubicBezTo>
                  <a:lnTo>
                    <a:pt x="9244" y="5212"/>
                  </a:lnTo>
                  <a:cubicBezTo>
                    <a:pt x="9258" y="5201"/>
                    <a:pt x="9270" y="5179"/>
                    <a:pt x="9270" y="5165"/>
                  </a:cubicBezTo>
                  <a:cubicBezTo>
                    <a:pt x="9277" y="4816"/>
                    <a:pt x="9058" y="4639"/>
                    <a:pt x="8841" y="4639"/>
                  </a:cubicBezTo>
                  <a:cubicBezTo>
                    <a:pt x="8738" y="4639"/>
                    <a:pt x="8635" y="4679"/>
                    <a:pt x="8557" y="4758"/>
                  </a:cubicBezTo>
                  <a:lnTo>
                    <a:pt x="7901" y="5412"/>
                  </a:lnTo>
                  <a:lnTo>
                    <a:pt x="7901" y="384"/>
                  </a:lnTo>
                  <a:cubicBezTo>
                    <a:pt x="7901" y="174"/>
                    <a:pt x="7727" y="0"/>
                    <a:pt x="7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26B089-884A-5BCA-5A60-53702CB6DCF2}"/>
              </a:ext>
            </a:extLst>
          </p:cNvPr>
          <p:cNvSpPr txBox="1"/>
          <p:nvPr/>
        </p:nvSpPr>
        <p:spPr>
          <a:xfrm>
            <a:off x="6150176" y="2020236"/>
            <a:ext cx="208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맑은 고딕"/>
                <a:ea typeface="맑은 고딕"/>
                <a:sym typeface="Raleway Black"/>
              </a:rPr>
              <a:t>사용 기술</a:t>
            </a:r>
          </a:p>
        </p:txBody>
      </p:sp>
      <p:sp>
        <p:nvSpPr>
          <p:cNvPr id="17" name="Google Shape;762;p33">
            <a:extLst>
              <a:ext uri="{FF2B5EF4-FFF2-40B4-BE49-F238E27FC236}">
                <a16:creationId xmlns:a16="http://schemas.microsoft.com/office/drawing/2014/main" id="{036AAEE4-F614-161B-2DE6-2E4472A18DA9}"/>
              </a:ext>
            </a:extLst>
          </p:cNvPr>
          <p:cNvSpPr txBox="1">
            <a:spLocks/>
          </p:cNvSpPr>
          <p:nvPr/>
        </p:nvSpPr>
        <p:spPr>
          <a:xfrm>
            <a:off x="6150176" y="2204817"/>
            <a:ext cx="2879422" cy="147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b="1" dirty="0" err="1">
                <a:latin typeface="맑은 고딕"/>
                <a:ea typeface="맑은 고딕"/>
              </a:rPr>
              <a:t>pygame</a:t>
            </a:r>
            <a:r>
              <a:rPr lang="en-US" altLang="ko-KR" sz="1400" b="1" dirty="0">
                <a:latin typeface="맑은 고딕"/>
                <a:ea typeface="맑은 고딕"/>
              </a:rPr>
              <a:t>(</a:t>
            </a:r>
            <a:r>
              <a:rPr lang="ko-KR" altLang="en-US" sz="1400" b="1" dirty="0">
                <a:latin typeface="맑은 고딕"/>
                <a:ea typeface="맑은 고딕"/>
              </a:rPr>
              <a:t>라이브러리</a:t>
            </a:r>
            <a:r>
              <a:rPr lang="en-US" altLang="ko-KR" sz="1400" b="1" dirty="0">
                <a:latin typeface="맑은 고딕"/>
                <a:ea typeface="맑은 고딕"/>
              </a:rPr>
              <a:t>)</a:t>
            </a:r>
          </a:p>
          <a:p>
            <a:pPr marL="0" indent="0">
              <a:defRPr/>
            </a:pPr>
            <a:endParaRPr lang="en-US" altLang="ko-KR" sz="1400" b="1" dirty="0">
              <a:latin typeface="맑은 고딕"/>
              <a:ea typeface="맑은 고딕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b="1" dirty="0">
                <a:latin typeface="맑은 고딕"/>
                <a:ea typeface="맑은 고딕"/>
              </a:rPr>
              <a:t>socket(</a:t>
            </a:r>
            <a:r>
              <a:rPr lang="ko-KR" altLang="en-US" sz="1400" b="1" dirty="0">
                <a:latin typeface="맑은 고딕"/>
                <a:ea typeface="맑은 고딕"/>
              </a:rPr>
              <a:t>라이브러리</a:t>
            </a:r>
            <a:r>
              <a:rPr lang="en-US" altLang="ko-KR" sz="1400" b="1" dirty="0">
                <a:latin typeface="맑은 고딕"/>
                <a:ea typeface="맑은 고딕"/>
              </a:rPr>
              <a:t>)</a:t>
            </a:r>
          </a:p>
          <a:p>
            <a:pPr marL="0" indent="0">
              <a:defRPr/>
            </a:pPr>
            <a:endParaRPr lang="en-US" sz="1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4" animBg="1"/>
      <p:bldP spid="762" grpId="5" animBg="1"/>
      <p:bldP spid="763" grpId="2" uiExpand="1" build="p"/>
      <p:bldP spid="764" grpId="1" build="p"/>
      <p:bldP spid="765" grpId="3" animBg="1"/>
      <p:bldP spid="766" grpId="0" animBg="1"/>
      <p:bldP spid="12" grpId="0"/>
      <p:bldP spid="17" grpId="0"/>
    </p:bldLst>
  </p:timing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646</Words>
  <Application>Microsoft Office PowerPoint</Application>
  <PresentationFormat>화면 슬라이드 쇼(16:9)</PresentationFormat>
  <Paragraphs>161</Paragraphs>
  <Slides>21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Anaheim</vt:lpstr>
      <vt:lpstr>Hanken Grotesk</vt:lpstr>
      <vt:lpstr>맑은 고딕</vt:lpstr>
      <vt:lpstr>Arial</vt:lpstr>
      <vt:lpstr>Cascadia Code</vt:lpstr>
      <vt:lpstr>Nunito Light</vt:lpstr>
      <vt:lpstr>Raleway Black</vt:lpstr>
      <vt:lpstr>Raleway ExtraBold</vt:lpstr>
      <vt:lpstr>Technology Market Research Pitch Deck by Slidesgo</vt:lpstr>
      <vt:lpstr>프로젝트 최종 발표 7조 </vt:lpstr>
      <vt:lpstr>CONTENTS</vt:lpstr>
      <vt:lpstr>주제 소개</vt:lpstr>
      <vt:lpstr>프로그램 목적</vt:lpstr>
      <vt:lpstr>프로그램 기능(구상단계)</vt:lpstr>
      <vt:lpstr>프로그램 기능(최종)</vt:lpstr>
      <vt:lpstr>프로그램 구현 결과</vt:lpstr>
      <vt:lpstr>프로그램 설계 </vt:lpstr>
      <vt:lpstr>프로그램 구현 </vt:lpstr>
      <vt:lpstr>프로그램 구현</vt:lpstr>
      <vt:lpstr>프로그램 구현</vt:lpstr>
      <vt:lpstr>프로그램 구현</vt:lpstr>
      <vt:lpstr>프로그램 실행</vt:lpstr>
      <vt:lpstr>프로그램 구현 결과</vt:lpstr>
      <vt:lpstr>어려웠던 점</vt:lpstr>
      <vt:lpstr>문제 해결</vt:lpstr>
      <vt:lpstr>어려웠던 점</vt:lpstr>
      <vt:lpstr>문제 해결</vt:lpstr>
      <vt:lpstr>프로그램 수행 후기</vt:lpstr>
      <vt:lpstr>참고문헌 및 자료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jsh</dc:creator>
  <cp:lastModifiedBy>jsh</cp:lastModifiedBy>
  <cp:revision>59</cp:revision>
  <dcterms:modified xsi:type="dcterms:W3CDTF">2024-12-06T01:48:12Z</dcterms:modified>
  <cp:version/>
</cp:coreProperties>
</file>